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83" r:id="rId4"/>
    <p:sldId id="260" r:id="rId5"/>
    <p:sldId id="285" r:id="rId6"/>
    <p:sldId id="261" r:id="rId7"/>
    <p:sldId id="262" r:id="rId8"/>
    <p:sldId id="267" r:id="rId9"/>
    <p:sldId id="282" r:id="rId10"/>
    <p:sldId id="268" r:id="rId11"/>
    <p:sldId id="269" r:id="rId12"/>
    <p:sldId id="270" r:id="rId13"/>
    <p:sldId id="271" r:id="rId14"/>
    <p:sldId id="274" r:id="rId15"/>
    <p:sldId id="273" r:id="rId16"/>
    <p:sldId id="275" r:id="rId17"/>
    <p:sldId id="277" r:id="rId18"/>
    <p:sldId id="278" r:id="rId19"/>
    <p:sldId id="279" r:id="rId20"/>
    <p:sldId id="280" r:id="rId21"/>
    <p:sldId id="281" r:id="rId22"/>
    <p:sldId id="284" r:id="rId23"/>
  </p:sldIdLst>
  <p:sldSz cx="12192000" cy="6858000"/>
  <p:notesSz cx="6858000" cy="9144000"/>
  <p:defaultTextStyle>
    <a:defPPr>
      <a:defRPr lang="fr-FR"/>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11" autoAdjust="0"/>
  </p:normalViewPr>
  <p:slideViewPr>
    <p:cSldViewPr snapToGrid="0" snapToObjects="1">
      <p:cViewPr varScale="1">
        <p:scale>
          <a:sx n="76" d="100"/>
          <a:sy n="76" d="100"/>
        </p:scale>
        <p:origin x="120" y="61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image" Target="../media/image18.png"/><Relationship Id="rId18" Type="http://schemas.openxmlformats.org/officeDocument/2006/relationships/slide" Target="../slides/slide20.xml"/><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slide" Target="../slides/slide15.xml"/><Relationship Id="rId17" Type="http://schemas.openxmlformats.org/officeDocument/2006/relationships/image" Target="../media/image20.png"/><Relationship Id="rId2" Type="http://schemas.openxmlformats.org/officeDocument/2006/relationships/slide" Target="../slides/slide4.xml"/><Relationship Id="rId16" Type="http://schemas.openxmlformats.org/officeDocument/2006/relationships/slide" Target="../slides/slide16.xml"/><Relationship Id="rId1" Type="http://schemas.openxmlformats.org/officeDocument/2006/relationships/image" Target="../media/image12.png"/><Relationship Id="rId6" Type="http://schemas.openxmlformats.org/officeDocument/2006/relationships/slide" Target="../slides/slide8.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slide" Target="../slides/slide14.xml"/><Relationship Id="rId4" Type="http://schemas.openxmlformats.org/officeDocument/2006/relationships/slide" Target="../slides/slide6.xml"/><Relationship Id="rId9" Type="http://schemas.openxmlformats.org/officeDocument/2006/relationships/image" Target="../media/image16.png"/><Relationship Id="rId14"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B1570-3442-47D1-BB31-0A8C3398D71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D63D98CD-A8DA-4A2A-99FD-B997833EDFA5}">
      <dgm:prSet/>
      <dgm:spPr/>
      <dgm:t>
        <a:bodyPr/>
        <a:lstStyle/>
        <a:p>
          <a:pPr rtl="0"/>
          <a:r>
            <a:rPr lang="fr-FR" dirty="0" smtClean="0">
              <a:solidFill>
                <a:schemeClr val="bg1"/>
              </a:solidFill>
            </a:rPr>
            <a:t>1.LA RENTRÉE DU FOOT </a:t>
          </a:r>
          <a:endParaRPr lang="fr-FR" dirty="0">
            <a:solidFill>
              <a:schemeClr val="bg1"/>
            </a:solidFill>
          </a:endParaRPr>
        </a:p>
      </dgm:t>
    </dgm:pt>
    <dgm:pt modelId="{C613E101-E836-4F59-91BD-CE2E125C9329}" type="parTrans" cxnId="{F808EE13-E48F-44B3-BFC6-C050120F3256}">
      <dgm:prSet/>
      <dgm:spPr/>
      <dgm:t>
        <a:bodyPr/>
        <a:lstStyle/>
        <a:p>
          <a:endParaRPr lang="fr-FR"/>
        </a:p>
      </dgm:t>
    </dgm:pt>
    <dgm:pt modelId="{AC072A42-CB6A-4AA3-879A-CE88C41B4554}" type="sibTrans" cxnId="{F808EE13-E48F-44B3-BFC6-C050120F3256}">
      <dgm:prSet/>
      <dgm:spPr/>
      <dgm:t>
        <a:bodyPr/>
        <a:lstStyle/>
        <a:p>
          <a:endParaRPr lang="fr-FR"/>
        </a:p>
      </dgm:t>
    </dgm:pt>
    <dgm:pt modelId="{2B159C6A-3695-4D4D-8755-E5AC079B490F}">
      <dgm:prSet/>
      <dgm:spPr/>
      <dgm:t>
        <a:bodyPr/>
        <a:lstStyle/>
        <a:p>
          <a:pPr rtl="0"/>
          <a:r>
            <a:rPr lang="fr-FR" dirty="0" smtClean="0">
              <a:solidFill>
                <a:schemeClr val="bg1"/>
              </a:solidFill>
            </a:rPr>
            <a:t>2.PLATEAUX</a:t>
          </a:r>
          <a:endParaRPr lang="fr-FR" dirty="0">
            <a:solidFill>
              <a:schemeClr val="bg1"/>
            </a:solidFill>
          </a:endParaRPr>
        </a:p>
      </dgm:t>
    </dgm:pt>
    <dgm:pt modelId="{ED9FDF2A-4334-43CC-B626-3A40A00715C9}" type="parTrans" cxnId="{C564585D-9191-4543-A1CB-7008FDA73E55}">
      <dgm:prSet/>
      <dgm:spPr/>
      <dgm:t>
        <a:bodyPr/>
        <a:lstStyle/>
        <a:p>
          <a:endParaRPr lang="fr-FR"/>
        </a:p>
      </dgm:t>
    </dgm:pt>
    <dgm:pt modelId="{071B7C88-E307-48A7-9868-85B3ECB0A72C}" type="sibTrans" cxnId="{C564585D-9191-4543-A1CB-7008FDA73E55}">
      <dgm:prSet/>
      <dgm:spPr/>
      <dgm:t>
        <a:bodyPr/>
        <a:lstStyle/>
        <a:p>
          <a:endParaRPr lang="fr-FR"/>
        </a:p>
      </dgm:t>
    </dgm:pt>
    <dgm:pt modelId="{301DA3F4-A658-4CEB-A684-E94EA1365F03}">
      <dgm:prSet/>
      <dgm:spPr/>
      <dgm:t>
        <a:bodyPr/>
        <a:lstStyle/>
        <a:p>
          <a:pPr rtl="0"/>
          <a:r>
            <a:rPr lang="fr-FR" dirty="0" smtClean="0">
              <a:solidFill>
                <a:schemeClr val="bg1"/>
              </a:solidFill>
            </a:rPr>
            <a:t>3.LES LOIS DU JEU</a:t>
          </a:r>
          <a:endParaRPr lang="fr-FR" dirty="0">
            <a:solidFill>
              <a:schemeClr val="bg1"/>
            </a:solidFill>
          </a:endParaRPr>
        </a:p>
      </dgm:t>
    </dgm:pt>
    <dgm:pt modelId="{28546DD9-369E-4CA9-82BB-8AE0B4A55568}" type="parTrans" cxnId="{35B5B921-A744-417F-84E4-219B32448C6F}">
      <dgm:prSet/>
      <dgm:spPr/>
      <dgm:t>
        <a:bodyPr/>
        <a:lstStyle/>
        <a:p>
          <a:endParaRPr lang="fr-FR"/>
        </a:p>
      </dgm:t>
    </dgm:pt>
    <dgm:pt modelId="{3428B9B4-A46C-4C6A-BCE0-3F3C7875B961}" type="sibTrans" cxnId="{35B5B921-A744-417F-84E4-219B32448C6F}">
      <dgm:prSet/>
      <dgm:spPr/>
      <dgm:t>
        <a:bodyPr/>
        <a:lstStyle/>
        <a:p>
          <a:endParaRPr lang="fr-FR"/>
        </a:p>
      </dgm:t>
    </dgm:pt>
    <dgm:pt modelId="{249CCF0E-0A1F-409C-BA9F-54F7D3D9C4AB}">
      <dgm:prSet/>
      <dgm:spPr/>
      <dgm:t>
        <a:bodyPr/>
        <a:lstStyle/>
        <a:p>
          <a:pPr rtl="0"/>
          <a:r>
            <a:rPr lang="fr-FR" dirty="0" smtClean="0">
              <a:solidFill>
                <a:schemeClr val="bg1"/>
              </a:solidFill>
            </a:rPr>
            <a:t>4.L’INTERCLUBS</a:t>
          </a:r>
          <a:endParaRPr lang="fr-FR" dirty="0">
            <a:solidFill>
              <a:schemeClr val="bg1"/>
            </a:solidFill>
          </a:endParaRPr>
        </a:p>
      </dgm:t>
    </dgm:pt>
    <dgm:pt modelId="{6FCFDAF1-BABD-41BA-9EAD-A4BFE3E6179B}" type="parTrans" cxnId="{99BEB0F5-D6EB-4FE8-8B1C-FA67D0C63F8E}">
      <dgm:prSet/>
      <dgm:spPr/>
      <dgm:t>
        <a:bodyPr/>
        <a:lstStyle/>
        <a:p>
          <a:endParaRPr lang="fr-FR"/>
        </a:p>
      </dgm:t>
    </dgm:pt>
    <dgm:pt modelId="{ECDB65AB-C184-46B6-A171-79F4C33597F3}" type="sibTrans" cxnId="{99BEB0F5-D6EB-4FE8-8B1C-FA67D0C63F8E}">
      <dgm:prSet/>
      <dgm:spPr/>
      <dgm:t>
        <a:bodyPr/>
        <a:lstStyle/>
        <a:p>
          <a:endParaRPr lang="fr-FR"/>
        </a:p>
      </dgm:t>
    </dgm:pt>
    <dgm:pt modelId="{9D86CEFB-734C-4D64-BE92-4921038B7753}">
      <dgm:prSet/>
      <dgm:spPr/>
      <dgm:t>
        <a:bodyPr/>
        <a:lstStyle/>
        <a:p>
          <a:pPr rtl="0"/>
          <a:r>
            <a:rPr lang="fr-FR" dirty="0" smtClean="0">
              <a:solidFill>
                <a:schemeClr val="bg1"/>
              </a:solidFill>
            </a:rPr>
            <a:t>5.CONSIGNE GÉNÉRAL </a:t>
          </a:r>
          <a:endParaRPr lang="fr-FR" dirty="0">
            <a:solidFill>
              <a:schemeClr val="bg1"/>
            </a:solidFill>
          </a:endParaRPr>
        </a:p>
      </dgm:t>
    </dgm:pt>
    <dgm:pt modelId="{33B368B1-F431-471E-93E8-1936102F74F5}" type="parTrans" cxnId="{838EAF1E-DDA7-47DF-BF16-5E19D68D7455}">
      <dgm:prSet/>
      <dgm:spPr/>
      <dgm:t>
        <a:bodyPr/>
        <a:lstStyle/>
        <a:p>
          <a:endParaRPr lang="fr-FR"/>
        </a:p>
      </dgm:t>
    </dgm:pt>
    <dgm:pt modelId="{A6303CC7-A443-427C-9296-A861BFD13DC3}" type="sibTrans" cxnId="{838EAF1E-DDA7-47DF-BF16-5E19D68D7455}">
      <dgm:prSet/>
      <dgm:spPr/>
      <dgm:t>
        <a:bodyPr/>
        <a:lstStyle/>
        <a:p>
          <a:endParaRPr lang="fr-FR"/>
        </a:p>
      </dgm:t>
    </dgm:pt>
    <dgm:pt modelId="{316FE987-3409-4245-B23E-6BF5A9DD8511}">
      <dgm:prSet/>
      <dgm:spPr/>
      <dgm:t>
        <a:bodyPr/>
        <a:lstStyle/>
        <a:p>
          <a:pPr rtl="0"/>
          <a:r>
            <a:rPr lang="fr-FR" dirty="0" smtClean="0">
              <a:solidFill>
                <a:schemeClr val="bg1"/>
              </a:solidFill>
            </a:rPr>
            <a:t>6.FEUILLES DE MATCH</a:t>
          </a:r>
          <a:endParaRPr lang="fr-FR" dirty="0">
            <a:solidFill>
              <a:schemeClr val="bg1"/>
            </a:solidFill>
          </a:endParaRPr>
        </a:p>
      </dgm:t>
    </dgm:pt>
    <dgm:pt modelId="{95043BE1-36D9-44EC-AE8A-6A7C549E14C3}" type="parTrans" cxnId="{3DDD4048-2EF2-4622-94AD-018B4CFC30AD}">
      <dgm:prSet/>
      <dgm:spPr/>
      <dgm:t>
        <a:bodyPr/>
        <a:lstStyle/>
        <a:p>
          <a:endParaRPr lang="fr-FR"/>
        </a:p>
      </dgm:t>
    </dgm:pt>
    <dgm:pt modelId="{056C5772-FA7C-43E5-8664-670517626E8D}" type="sibTrans" cxnId="{3DDD4048-2EF2-4622-94AD-018B4CFC30AD}">
      <dgm:prSet/>
      <dgm:spPr/>
      <dgm:t>
        <a:bodyPr/>
        <a:lstStyle/>
        <a:p>
          <a:endParaRPr lang="fr-FR"/>
        </a:p>
      </dgm:t>
    </dgm:pt>
    <dgm:pt modelId="{D896B974-D42C-48F3-BE80-DD51FBB6FDD7}">
      <dgm:prSet/>
      <dgm:spPr/>
      <dgm:t>
        <a:bodyPr/>
        <a:lstStyle/>
        <a:p>
          <a:pPr rtl="0"/>
          <a:r>
            <a:rPr lang="fr-FR" dirty="0" smtClean="0">
              <a:solidFill>
                <a:schemeClr val="bg1"/>
              </a:solidFill>
            </a:rPr>
            <a:t>7.PLANNING PRÉVISIONNEL </a:t>
          </a:r>
          <a:endParaRPr lang="fr-FR" dirty="0">
            <a:solidFill>
              <a:schemeClr val="bg1"/>
            </a:solidFill>
          </a:endParaRPr>
        </a:p>
      </dgm:t>
    </dgm:pt>
    <dgm:pt modelId="{9CA74924-06AF-4FF8-B2DF-180204873072}" type="parTrans" cxnId="{C909AD88-29AB-429A-A476-4A4D2F4CF609}">
      <dgm:prSet/>
      <dgm:spPr/>
      <dgm:t>
        <a:bodyPr/>
        <a:lstStyle/>
        <a:p>
          <a:endParaRPr lang="fr-FR"/>
        </a:p>
      </dgm:t>
    </dgm:pt>
    <dgm:pt modelId="{39B9CB91-10FC-4D46-BBE5-B0A968E0F50F}" type="sibTrans" cxnId="{C909AD88-29AB-429A-A476-4A4D2F4CF609}">
      <dgm:prSet/>
      <dgm:spPr/>
      <dgm:t>
        <a:bodyPr/>
        <a:lstStyle/>
        <a:p>
          <a:endParaRPr lang="fr-FR"/>
        </a:p>
      </dgm:t>
    </dgm:pt>
    <dgm:pt modelId="{2F9A2494-9DEA-47E1-83B8-593CF6E9C83C}">
      <dgm:prSet/>
      <dgm:spPr/>
      <dgm:t>
        <a:bodyPr/>
        <a:lstStyle/>
        <a:p>
          <a:pPr rtl="0"/>
          <a:r>
            <a:rPr lang="fr-FR" dirty="0" smtClean="0">
              <a:solidFill>
                <a:schemeClr val="bg1"/>
              </a:solidFill>
            </a:rPr>
            <a:t>8.FORMATIONS DE CADRES</a:t>
          </a:r>
          <a:endParaRPr lang="fr-FR" dirty="0">
            <a:solidFill>
              <a:schemeClr val="bg1"/>
            </a:solidFill>
          </a:endParaRPr>
        </a:p>
      </dgm:t>
    </dgm:pt>
    <dgm:pt modelId="{A0419A25-4701-4EAC-A20B-43129A3F44B9}" type="parTrans" cxnId="{9C25FE6D-F367-4199-B4CF-A335364A3718}">
      <dgm:prSet/>
      <dgm:spPr/>
      <dgm:t>
        <a:bodyPr/>
        <a:lstStyle/>
        <a:p>
          <a:endParaRPr lang="fr-FR"/>
        </a:p>
      </dgm:t>
    </dgm:pt>
    <dgm:pt modelId="{6A1F1617-E327-4E8F-9D37-C848E575A41B}" type="sibTrans" cxnId="{9C25FE6D-F367-4199-B4CF-A335364A3718}">
      <dgm:prSet/>
      <dgm:spPr/>
      <dgm:t>
        <a:bodyPr/>
        <a:lstStyle/>
        <a:p>
          <a:endParaRPr lang="fr-FR"/>
        </a:p>
      </dgm:t>
    </dgm:pt>
    <dgm:pt modelId="{005D2D91-FF7D-42B7-9961-5A8A4072E6A5}">
      <dgm:prSet/>
      <dgm:spPr/>
      <dgm:t>
        <a:bodyPr/>
        <a:lstStyle/>
        <a:p>
          <a:pPr rtl="0"/>
          <a:r>
            <a:rPr lang="fr-FR" dirty="0" smtClean="0">
              <a:solidFill>
                <a:schemeClr val="bg1"/>
              </a:solidFill>
            </a:rPr>
            <a:t>9.PAGES ET RÉSEAUX SOCIAUX</a:t>
          </a:r>
          <a:endParaRPr lang="fr-FR" dirty="0">
            <a:solidFill>
              <a:schemeClr val="bg1"/>
            </a:solidFill>
          </a:endParaRPr>
        </a:p>
      </dgm:t>
    </dgm:pt>
    <dgm:pt modelId="{C267A63B-51E5-4B10-9535-DCDB0CDD5B15}" type="parTrans" cxnId="{94C1CCE3-8FED-48F3-A707-2B13E2A8163D}">
      <dgm:prSet/>
      <dgm:spPr/>
      <dgm:t>
        <a:bodyPr/>
        <a:lstStyle/>
        <a:p>
          <a:endParaRPr lang="fr-FR"/>
        </a:p>
      </dgm:t>
    </dgm:pt>
    <dgm:pt modelId="{23C96569-C19B-4953-A87F-E1991F2C9CDD}" type="sibTrans" cxnId="{94C1CCE3-8FED-48F3-A707-2B13E2A8163D}">
      <dgm:prSet/>
      <dgm:spPr/>
      <dgm:t>
        <a:bodyPr/>
        <a:lstStyle/>
        <a:p>
          <a:endParaRPr lang="fr-FR"/>
        </a:p>
      </dgm:t>
    </dgm:pt>
    <dgm:pt modelId="{117606E5-CE9B-4FB4-AA1C-C0AD1ED08B96}" type="pres">
      <dgm:prSet presAssocID="{975B1570-3442-47D1-BB31-0A8C3398D718}" presName="Name0" presStyleCnt="0">
        <dgm:presLayoutVars>
          <dgm:dir/>
          <dgm:resizeHandles val="exact"/>
        </dgm:presLayoutVars>
      </dgm:prSet>
      <dgm:spPr/>
      <dgm:t>
        <a:bodyPr/>
        <a:lstStyle/>
        <a:p>
          <a:endParaRPr lang="fr-FR"/>
        </a:p>
      </dgm:t>
    </dgm:pt>
    <dgm:pt modelId="{7D1B983B-BE04-4A1B-B84E-9D6E7D9EAB91}" type="pres">
      <dgm:prSet presAssocID="{D63D98CD-A8DA-4A2A-99FD-B997833EDFA5}" presName="compNode" presStyleCnt="0"/>
      <dgm:spPr/>
      <dgm:t>
        <a:bodyPr/>
        <a:lstStyle/>
        <a:p>
          <a:endParaRPr lang="fr-FR"/>
        </a:p>
      </dgm:t>
    </dgm:pt>
    <dgm:pt modelId="{D34ECD29-6E3A-4EB5-A2E9-DD03B05813C0}" type="pres">
      <dgm:prSet presAssocID="{D63D98CD-A8DA-4A2A-99FD-B997833EDFA5}" presName="pictRect" presStyleLbl="node1" presStyleIdx="0" presStyleCnt="9"/>
      <dgm:spPr>
        <a:blipFill rotWithShape="1">
          <a:blip xmlns:r="http://schemas.openxmlformats.org/officeDocument/2006/relationships" r:embed="rId1"/>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43FD32F-964B-406A-8A8A-4CC909EA7DB1}" type="pres">
      <dgm:prSet presAssocID="{D63D98CD-A8DA-4A2A-99FD-B997833EDFA5}" presName="textRect" presStyleLbl="revTx" presStyleIdx="0" presStyleCnt="9">
        <dgm:presLayoutVars>
          <dgm:bulletEnabled val="1"/>
        </dgm:presLayoutVars>
      </dgm:prSet>
      <dgm:spPr/>
      <dgm:t>
        <a:bodyPr/>
        <a:lstStyle/>
        <a:p>
          <a:endParaRPr lang="fr-FR"/>
        </a:p>
      </dgm:t>
    </dgm:pt>
    <dgm:pt modelId="{622BB2EF-479F-4626-B8B6-073040F03681}" type="pres">
      <dgm:prSet presAssocID="{AC072A42-CB6A-4AA3-879A-CE88C41B4554}" presName="sibTrans" presStyleLbl="sibTrans2D1" presStyleIdx="0" presStyleCnt="0"/>
      <dgm:spPr/>
      <dgm:t>
        <a:bodyPr/>
        <a:lstStyle/>
        <a:p>
          <a:endParaRPr lang="fr-FR"/>
        </a:p>
      </dgm:t>
    </dgm:pt>
    <dgm:pt modelId="{68F43B02-E772-4611-9DDF-41F4389590DD}" type="pres">
      <dgm:prSet presAssocID="{2B159C6A-3695-4D4D-8755-E5AC079B490F}" presName="compNode" presStyleCnt="0"/>
      <dgm:spPr/>
      <dgm:t>
        <a:bodyPr/>
        <a:lstStyle/>
        <a:p>
          <a:endParaRPr lang="fr-FR"/>
        </a:p>
      </dgm:t>
    </dgm:pt>
    <dgm:pt modelId="{2583D2B3-6CC5-4554-8055-9AF0AD806120}" type="pres">
      <dgm:prSet presAssocID="{2B159C6A-3695-4D4D-8755-E5AC079B490F}" presName="pictRect" presStyleLbl="node1" presStyleIdx="1" presStyleCnt="9" custLinFactNeighborX="0" custLinFactNeighborY="-210"/>
      <dgm:spPr>
        <a:blipFill rotWithShape="1">
          <a:blip xmlns:r="http://schemas.openxmlformats.org/officeDocument/2006/relationships" r:embed="rId3"/>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A5AD621-EC95-49F0-92F7-EA1C579CCF03}" type="pres">
      <dgm:prSet presAssocID="{2B159C6A-3695-4D4D-8755-E5AC079B490F}" presName="textRect" presStyleLbl="revTx" presStyleIdx="1" presStyleCnt="9">
        <dgm:presLayoutVars>
          <dgm:bulletEnabled val="1"/>
        </dgm:presLayoutVars>
      </dgm:prSet>
      <dgm:spPr/>
      <dgm:t>
        <a:bodyPr/>
        <a:lstStyle/>
        <a:p>
          <a:endParaRPr lang="fr-FR"/>
        </a:p>
      </dgm:t>
    </dgm:pt>
    <dgm:pt modelId="{A9412173-45F8-446F-AFD5-A1598CC811E2}" type="pres">
      <dgm:prSet presAssocID="{071B7C88-E307-48A7-9868-85B3ECB0A72C}" presName="sibTrans" presStyleLbl="sibTrans2D1" presStyleIdx="0" presStyleCnt="0"/>
      <dgm:spPr/>
      <dgm:t>
        <a:bodyPr/>
        <a:lstStyle/>
        <a:p>
          <a:endParaRPr lang="fr-FR"/>
        </a:p>
      </dgm:t>
    </dgm:pt>
    <dgm:pt modelId="{08497EAB-97FB-4299-8C58-47AAAF5BA6AC}" type="pres">
      <dgm:prSet presAssocID="{301DA3F4-A658-4CEB-A684-E94EA1365F03}" presName="compNode" presStyleCnt="0"/>
      <dgm:spPr/>
      <dgm:t>
        <a:bodyPr/>
        <a:lstStyle/>
        <a:p>
          <a:endParaRPr lang="fr-FR"/>
        </a:p>
      </dgm:t>
    </dgm:pt>
    <dgm:pt modelId="{569DA0BB-8183-4770-87D5-2B73C23F8AE5}" type="pres">
      <dgm:prSet presAssocID="{301DA3F4-A658-4CEB-A684-E94EA1365F03}" presName="pictRect" presStyleLbl="node1" presStyleIdx="2" presStyleCnt="9"/>
      <dgm:spPr>
        <a:blipFill rotWithShape="1">
          <a:blip xmlns:r="http://schemas.openxmlformats.org/officeDocument/2006/relationships" r:embed="rId5"/>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665CF57-5588-490E-9508-27C2BBD8C758}" type="pres">
      <dgm:prSet presAssocID="{301DA3F4-A658-4CEB-A684-E94EA1365F03}" presName="textRect" presStyleLbl="revTx" presStyleIdx="2" presStyleCnt="9">
        <dgm:presLayoutVars>
          <dgm:bulletEnabled val="1"/>
        </dgm:presLayoutVars>
      </dgm:prSet>
      <dgm:spPr/>
      <dgm:t>
        <a:bodyPr/>
        <a:lstStyle/>
        <a:p>
          <a:endParaRPr lang="fr-FR"/>
        </a:p>
      </dgm:t>
    </dgm:pt>
    <dgm:pt modelId="{FFCBB9BA-14A3-4327-BA1F-5DF7287EAF09}" type="pres">
      <dgm:prSet presAssocID="{3428B9B4-A46C-4C6A-BCE0-3F3C7875B961}" presName="sibTrans" presStyleLbl="sibTrans2D1" presStyleIdx="0" presStyleCnt="0"/>
      <dgm:spPr/>
      <dgm:t>
        <a:bodyPr/>
        <a:lstStyle/>
        <a:p>
          <a:endParaRPr lang="fr-FR"/>
        </a:p>
      </dgm:t>
    </dgm:pt>
    <dgm:pt modelId="{A6FFA0B7-7540-4015-85A7-DEE5ADC9DA43}" type="pres">
      <dgm:prSet presAssocID="{249CCF0E-0A1F-409C-BA9F-54F7D3D9C4AB}" presName="compNode" presStyleCnt="0"/>
      <dgm:spPr/>
      <dgm:t>
        <a:bodyPr/>
        <a:lstStyle/>
        <a:p>
          <a:endParaRPr lang="fr-FR"/>
        </a:p>
      </dgm:t>
    </dgm:pt>
    <dgm:pt modelId="{DC8D5AD8-91E4-4685-9CCC-170D66755006}" type="pres">
      <dgm:prSet presAssocID="{249CCF0E-0A1F-409C-BA9F-54F7D3D9C4AB}" presName="pictRect" presStyleLbl="node1" presStyleIdx="3" presStyleCnt="9"/>
      <dgm:spPr>
        <a:blipFill rotWithShape="1">
          <a:blip xmlns:r="http://schemas.openxmlformats.org/officeDocument/2006/relationships" r:embed="rId7"/>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6F650279-D13D-4E6A-B484-8EF9A93DD85F}" type="pres">
      <dgm:prSet presAssocID="{249CCF0E-0A1F-409C-BA9F-54F7D3D9C4AB}" presName="textRect" presStyleLbl="revTx" presStyleIdx="3" presStyleCnt="9">
        <dgm:presLayoutVars>
          <dgm:bulletEnabled val="1"/>
        </dgm:presLayoutVars>
      </dgm:prSet>
      <dgm:spPr/>
      <dgm:t>
        <a:bodyPr/>
        <a:lstStyle/>
        <a:p>
          <a:endParaRPr lang="fr-FR"/>
        </a:p>
      </dgm:t>
    </dgm:pt>
    <dgm:pt modelId="{2AB9DCF2-C553-4DC2-B21D-EDCAA6A6846B}" type="pres">
      <dgm:prSet presAssocID="{ECDB65AB-C184-46B6-A171-79F4C33597F3}" presName="sibTrans" presStyleLbl="sibTrans2D1" presStyleIdx="0" presStyleCnt="0"/>
      <dgm:spPr/>
      <dgm:t>
        <a:bodyPr/>
        <a:lstStyle/>
        <a:p>
          <a:endParaRPr lang="fr-FR"/>
        </a:p>
      </dgm:t>
    </dgm:pt>
    <dgm:pt modelId="{CB020B62-BCEF-49E3-8B43-826B76796338}" type="pres">
      <dgm:prSet presAssocID="{9D86CEFB-734C-4D64-BE92-4921038B7753}" presName="compNode" presStyleCnt="0"/>
      <dgm:spPr/>
      <dgm:t>
        <a:bodyPr/>
        <a:lstStyle/>
        <a:p>
          <a:endParaRPr lang="fr-FR"/>
        </a:p>
      </dgm:t>
    </dgm:pt>
    <dgm:pt modelId="{90B19B70-D10B-4608-B6E5-108AF4B8CD41}" type="pres">
      <dgm:prSet presAssocID="{9D86CEFB-734C-4D64-BE92-4921038B7753}" presName="pictRect" presStyleLbl="node1" presStyleIdx="4" presStyleCnt="9"/>
      <dgm:spPr>
        <a:blipFill rotWithShape="1">
          <a:blip xmlns:r="http://schemas.openxmlformats.org/officeDocument/2006/relationships" r:embed="rId9"/>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93B9C555-EAD5-4DA0-9424-100E17F84583}" type="pres">
      <dgm:prSet presAssocID="{9D86CEFB-734C-4D64-BE92-4921038B7753}" presName="textRect" presStyleLbl="revTx" presStyleIdx="4" presStyleCnt="9">
        <dgm:presLayoutVars>
          <dgm:bulletEnabled val="1"/>
        </dgm:presLayoutVars>
      </dgm:prSet>
      <dgm:spPr/>
      <dgm:t>
        <a:bodyPr/>
        <a:lstStyle/>
        <a:p>
          <a:endParaRPr lang="fr-FR"/>
        </a:p>
      </dgm:t>
    </dgm:pt>
    <dgm:pt modelId="{07F88352-0BFB-4963-BF71-B7FCF03CF16A}" type="pres">
      <dgm:prSet presAssocID="{A6303CC7-A443-427C-9296-A861BFD13DC3}" presName="sibTrans" presStyleLbl="sibTrans2D1" presStyleIdx="0" presStyleCnt="0"/>
      <dgm:spPr/>
      <dgm:t>
        <a:bodyPr/>
        <a:lstStyle/>
        <a:p>
          <a:endParaRPr lang="fr-FR"/>
        </a:p>
      </dgm:t>
    </dgm:pt>
    <dgm:pt modelId="{8F3F412B-8580-44CD-BC91-EEF6C7A2D82B}" type="pres">
      <dgm:prSet presAssocID="{316FE987-3409-4245-B23E-6BF5A9DD8511}" presName="compNode" presStyleCnt="0"/>
      <dgm:spPr/>
      <dgm:t>
        <a:bodyPr/>
        <a:lstStyle/>
        <a:p>
          <a:endParaRPr lang="fr-FR"/>
        </a:p>
      </dgm:t>
    </dgm:pt>
    <dgm:pt modelId="{3435B676-08E4-4E18-B40E-C89F66A82972}" type="pres">
      <dgm:prSet presAssocID="{316FE987-3409-4245-B23E-6BF5A9DD8511}" presName="pictRect" presStyleLbl="node1" presStyleIdx="5" presStyleCnt="9"/>
      <dgm:spPr>
        <a:blipFill rotWithShape="1">
          <a:blip xmlns:r="http://schemas.openxmlformats.org/officeDocument/2006/relationships" r:embed="rId11"/>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A533D98F-320F-4C30-B487-CD5E35DA4609}" type="pres">
      <dgm:prSet presAssocID="{316FE987-3409-4245-B23E-6BF5A9DD8511}" presName="textRect" presStyleLbl="revTx" presStyleIdx="5" presStyleCnt="9">
        <dgm:presLayoutVars>
          <dgm:bulletEnabled val="1"/>
        </dgm:presLayoutVars>
      </dgm:prSet>
      <dgm:spPr/>
      <dgm:t>
        <a:bodyPr/>
        <a:lstStyle/>
        <a:p>
          <a:endParaRPr lang="fr-FR"/>
        </a:p>
      </dgm:t>
    </dgm:pt>
    <dgm:pt modelId="{C0DEBDB6-0021-410E-83FC-D876ED6C2D04}" type="pres">
      <dgm:prSet presAssocID="{056C5772-FA7C-43E5-8664-670517626E8D}" presName="sibTrans" presStyleLbl="sibTrans2D1" presStyleIdx="0" presStyleCnt="0"/>
      <dgm:spPr/>
      <dgm:t>
        <a:bodyPr/>
        <a:lstStyle/>
        <a:p>
          <a:endParaRPr lang="fr-FR"/>
        </a:p>
      </dgm:t>
    </dgm:pt>
    <dgm:pt modelId="{23086D71-6C6D-48BD-9A69-87A949D53393}" type="pres">
      <dgm:prSet presAssocID="{D896B974-D42C-48F3-BE80-DD51FBB6FDD7}" presName="compNode" presStyleCnt="0"/>
      <dgm:spPr/>
      <dgm:t>
        <a:bodyPr/>
        <a:lstStyle/>
        <a:p>
          <a:endParaRPr lang="fr-FR"/>
        </a:p>
      </dgm:t>
    </dgm:pt>
    <dgm:pt modelId="{B66D52F5-54C9-4415-99F6-44C012A7C532}" type="pres">
      <dgm:prSet presAssocID="{D896B974-D42C-48F3-BE80-DD51FBB6FDD7}" presName="pictRect" presStyleLbl="node1" presStyleIdx="6" presStyleCnt="9"/>
      <dgm:spPr>
        <a:blipFill rotWithShape="1">
          <a:blip xmlns:r="http://schemas.openxmlformats.org/officeDocument/2006/relationships" r:embed="rId13"/>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9450CE16-8EC5-4A3D-A7E3-24941EF5A9A7}" type="pres">
      <dgm:prSet presAssocID="{D896B974-D42C-48F3-BE80-DD51FBB6FDD7}" presName="textRect" presStyleLbl="revTx" presStyleIdx="6" presStyleCnt="9">
        <dgm:presLayoutVars>
          <dgm:bulletEnabled val="1"/>
        </dgm:presLayoutVars>
      </dgm:prSet>
      <dgm:spPr/>
      <dgm:t>
        <a:bodyPr/>
        <a:lstStyle/>
        <a:p>
          <a:endParaRPr lang="fr-FR"/>
        </a:p>
      </dgm:t>
    </dgm:pt>
    <dgm:pt modelId="{0537B1B6-9638-44AD-8F2D-536B324A400E}" type="pres">
      <dgm:prSet presAssocID="{39B9CB91-10FC-4D46-BBE5-B0A968E0F50F}" presName="sibTrans" presStyleLbl="sibTrans2D1" presStyleIdx="0" presStyleCnt="0"/>
      <dgm:spPr/>
      <dgm:t>
        <a:bodyPr/>
        <a:lstStyle/>
        <a:p>
          <a:endParaRPr lang="fr-FR"/>
        </a:p>
      </dgm:t>
    </dgm:pt>
    <dgm:pt modelId="{17E6F0D5-0624-40DA-90B9-0BFE77506FFF}" type="pres">
      <dgm:prSet presAssocID="{2F9A2494-9DEA-47E1-83B8-593CF6E9C83C}" presName="compNode" presStyleCnt="0"/>
      <dgm:spPr/>
      <dgm:t>
        <a:bodyPr/>
        <a:lstStyle/>
        <a:p>
          <a:endParaRPr lang="fr-FR"/>
        </a:p>
      </dgm:t>
    </dgm:pt>
    <dgm:pt modelId="{C77B9494-E207-4245-8994-80417BC7FCBF}" type="pres">
      <dgm:prSet presAssocID="{2F9A2494-9DEA-47E1-83B8-593CF6E9C83C}" presName="pictRect" presStyleLbl="node1" presStyleIdx="7" presStyleCnt="9"/>
      <dgm:spPr>
        <a:blipFill rotWithShape="1">
          <a:blip xmlns:r="http://schemas.openxmlformats.org/officeDocument/2006/relationships" r:embed="rId15"/>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30F3065E-4C9D-42E4-B909-E07012E2F32B}" type="pres">
      <dgm:prSet presAssocID="{2F9A2494-9DEA-47E1-83B8-593CF6E9C83C}" presName="textRect" presStyleLbl="revTx" presStyleIdx="7" presStyleCnt="9">
        <dgm:presLayoutVars>
          <dgm:bulletEnabled val="1"/>
        </dgm:presLayoutVars>
      </dgm:prSet>
      <dgm:spPr/>
      <dgm:t>
        <a:bodyPr/>
        <a:lstStyle/>
        <a:p>
          <a:endParaRPr lang="fr-FR"/>
        </a:p>
      </dgm:t>
    </dgm:pt>
    <dgm:pt modelId="{756F7D03-D8C1-43E1-B412-035ADB08984D}" type="pres">
      <dgm:prSet presAssocID="{6A1F1617-E327-4E8F-9D37-C848E575A41B}" presName="sibTrans" presStyleLbl="sibTrans2D1" presStyleIdx="0" presStyleCnt="0"/>
      <dgm:spPr/>
      <dgm:t>
        <a:bodyPr/>
        <a:lstStyle/>
        <a:p>
          <a:endParaRPr lang="fr-FR"/>
        </a:p>
      </dgm:t>
    </dgm:pt>
    <dgm:pt modelId="{D01B7F11-31B2-401D-A6E2-525931B375C0}" type="pres">
      <dgm:prSet presAssocID="{005D2D91-FF7D-42B7-9961-5A8A4072E6A5}" presName="compNode" presStyleCnt="0"/>
      <dgm:spPr/>
      <dgm:t>
        <a:bodyPr/>
        <a:lstStyle/>
        <a:p>
          <a:endParaRPr lang="fr-FR"/>
        </a:p>
      </dgm:t>
    </dgm:pt>
    <dgm:pt modelId="{7F0DC1E6-A6C4-48FA-B290-D18E21D0F7F6}" type="pres">
      <dgm:prSet presAssocID="{005D2D91-FF7D-42B7-9961-5A8A4072E6A5}" presName="pictRect" presStyleLbl="node1" presStyleIdx="8" presStyleCnt="9"/>
      <dgm:spPr>
        <a:blipFill rotWithShape="1">
          <a:blip xmlns:r="http://schemas.openxmlformats.org/officeDocument/2006/relationships" r:embed="rId17"/>
          <a:stretch>
            <a:fillRect/>
          </a:stretch>
        </a:blip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a:p>
      </dgm:t>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186069A8-3B46-44EC-9F6A-10F726E2A158}" type="pres">
      <dgm:prSet presAssocID="{005D2D91-FF7D-42B7-9961-5A8A4072E6A5}" presName="textRect" presStyleLbl="revTx" presStyleIdx="8" presStyleCnt="9">
        <dgm:presLayoutVars>
          <dgm:bulletEnabled val="1"/>
        </dgm:presLayoutVars>
      </dgm:prSet>
      <dgm:spPr/>
      <dgm:t>
        <a:bodyPr/>
        <a:lstStyle/>
        <a:p>
          <a:endParaRPr lang="fr-FR"/>
        </a:p>
      </dgm:t>
    </dgm:pt>
  </dgm:ptLst>
  <dgm:cxnLst>
    <dgm:cxn modelId="{C564585D-9191-4543-A1CB-7008FDA73E55}" srcId="{975B1570-3442-47D1-BB31-0A8C3398D718}" destId="{2B159C6A-3695-4D4D-8755-E5AC079B490F}" srcOrd="1" destOrd="0" parTransId="{ED9FDF2A-4334-43CC-B626-3A40A00715C9}" sibTransId="{071B7C88-E307-48A7-9868-85B3ECB0A72C}"/>
    <dgm:cxn modelId="{C3E69B8A-C73E-46C7-9DAE-3872111BBAC5}" type="presOf" srcId="{9D86CEFB-734C-4D64-BE92-4921038B7753}" destId="{93B9C555-EAD5-4DA0-9424-100E17F84583}" srcOrd="0" destOrd="0" presId="urn:microsoft.com/office/officeart/2005/8/layout/pList1"/>
    <dgm:cxn modelId="{9BC420AD-85E2-46F1-8384-DF037F5E5476}" type="presOf" srcId="{249CCF0E-0A1F-409C-BA9F-54F7D3D9C4AB}" destId="{6F650279-D13D-4E6A-B484-8EF9A93DD85F}" srcOrd="0" destOrd="0" presId="urn:microsoft.com/office/officeart/2005/8/layout/pList1"/>
    <dgm:cxn modelId="{C909AD88-29AB-429A-A476-4A4D2F4CF609}" srcId="{975B1570-3442-47D1-BB31-0A8C3398D718}" destId="{D896B974-D42C-48F3-BE80-DD51FBB6FDD7}" srcOrd="6" destOrd="0" parTransId="{9CA74924-06AF-4FF8-B2DF-180204873072}" sibTransId="{39B9CB91-10FC-4D46-BBE5-B0A968E0F50F}"/>
    <dgm:cxn modelId="{18A3E94C-2F8F-4506-A799-38809FE14CA5}" type="presOf" srcId="{301DA3F4-A658-4CEB-A684-E94EA1365F03}" destId="{C665CF57-5588-490E-9508-27C2BBD8C758}" srcOrd="0" destOrd="0" presId="urn:microsoft.com/office/officeart/2005/8/layout/pList1"/>
    <dgm:cxn modelId="{5EDF09B8-4E43-4422-A01E-1CD5563299A8}" type="presOf" srcId="{071B7C88-E307-48A7-9868-85B3ECB0A72C}" destId="{A9412173-45F8-446F-AFD5-A1598CC811E2}" srcOrd="0" destOrd="0" presId="urn:microsoft.com/office/officeart/2005/8/layout/pList1"/>
    <dgm:cxn modelId="{3DDD4048-2EF2-4622-94AD-018B4CFC30AD}" srcId="{975B1570-3442-47D1-BB31-0A8C3398D718}" destId="{316FE987-3409-4245-B23E-6BF5A9DD8511}" srcOrd="5" destOrd="0" parTransId="{95043BE1-36D9-44EC-AE8A-6A7C549E14C3}" sibTransId="{056C5772-FA7C-43E5-8664-670517626E8D}"/>
    <dgm:cxn modelId="{BB1E4200-13FC-4E01-A678-F13EEF9B824B}" type="presOf" srcId="{975B1570-3442-47D1-BB31-0A8C3398D718}" destId="{117606E5-CE9B-4FB4-AA1C-C0AD1ED08B96}" srcOrd="0" destOrd="0" presId="urn:microsoft.com/office/officeart/2005/8/layout/pList1"/>
    <dgm:cxn modelId="{1E94EF29-7EC5-42EF-A455-ABF87A9F3828}" type="presOf" srcId="{316FE987-3409-4245-B23E-6BF5A9DD8511}" destId="{A533D98F-320F-4C30-B487-CD5E35DA4609}" srcOrd="0" destOrd="0" presId="urn:microsoft.com/office/officeart/2005/8/layout/pList1"/>
    <dgm:cxn modelId="{F808EE13-E48F-44B3-BFC6-C050120F3256}" srcId="{975B1570-3442-47D1-BB31-0A8C3398D718}" destId="{D63D98CD-A8DA-4A2A-99FD-B997833EDFA5}" srcOrd="0" destOrd="0" parTransId="{C613E101-E836-4F59-91BD-CE2E125C9329}" sibTransId="{AC072A42-CB6A-4AA3-879A-CE88C41B4554}"/>
    <dgm:cxn modelId="{C97A8E5D-C3AB-493D-BB1C-F36D04C30E4E}" type="presOf" srcId="{3428B9B4-A46C-4C6A-BCE0-3F3C7875B961}" destId="{FFCBB9BA-14A3-4327-BA1F-5DF7287EAF09}" srcOrd="0" destOrd="0" presId="urn:microsoft.com/office/officeart/2005/8/layout/pList1"/>
    <dgm:cxn modelId="{222D2942-8B61-4164-89CE-AF1D8F64E567}" type="presOf" srcId="{D896B974-D42C-48F3-BE80-DD51FBB6FDD7}" destId="{9450CE16-8EC5-4A3D-A7E3-24941EF5A9A7}" srcOrd="0" destOrd="0" presId="urn:microsoft.com/office/officeart/2005/8/layout/pList1"/>
    <dgm:cxn modelId="{99BEB0F5-D6EB-4FE8-8B1C-FA67D0C63F8E}" srcId="{975B1570-3442-47D1-BB31-0A8C3398D718}" destId="{249CCF0E-0A1F-409C-BA9F-54F7D3D9C4AB}" srcOrd="3" destOrd="0" parTransId="{6FCFDAF1-BABD-41BA-9EAD-A4BFE3E6179B}" sibTransId="{ECDB65AB-C184-46B6-A171-79F4C33597F3}"/>
    <dgm:cxn modelId="{35B5B921-A744-417F-84E4-219B32448C6F}" srcId="{975B1570-3442-47D1-BB31-0A8C3398D718}" destId="{301DA3F4-A658-4CEB-A684-E94EA1365F03}" srcOrd="2" destOrd="0" parTransId="{28546DD9-369E-4CA9-82BB-8AE0B4A55568}" sibTransId="{3428B9B4-A46C-4C6A-BCE0-3F3C7875B961}"/>
    <dgm:cxn modelId="{757F070F-869D-4841-8029-DFA8D557A7F5}" type="presOf" srcId="{005D2D91-FF7D-42B7-9961-5A8A4072E6A5}" destId="{186069A8-3B46-44EC-9F6A-10F726E2A158}" srcOrd="0" destOrd="0" presId="urn:microsoft.com/office/officeart/2005/8/layout/pList1"/>
    <dgm:cxn modelId="{E3D50AD0-8BEE-49B8-A2E0-DA290518FA5F}" type="presOf" srcId="{D63D98CD-A8DA-4A2A-99FD-B997833EDFA5}" destId="{B43FD32F-964B-406A-8A8A-4CC909EA7DB1}" srcOrd="0" destOrd="0" presId="urn:microsoft.com/office/officeart/2005/8/layout/pList1"/>
    <dgm:cxn modelId="{E22F25A3-2A67-456F-9AA8-5D10746C4875}" type="presOf" srcId="{2F9A2494-9DEA-47E1-83B8-593CF6E9C83C}" destId="{30F3065E-4C9D-42E4-B909-E07012E2F32B}" srcOrd="0" destOrd="0" presId="urn:microsoft.com/office/officeart/2005/8/layout/pList1"/>
    <dgm:cxn modelId="{0A4435C7-BAF3-4E4E-BC78-D682B47954A9}" type="presOf" srcId="{ECDB65AB-C184-46B6-A171-79F4C33597F3}" destId="{2AB9DCF2-C553-4DC2-B21D-EDCAA6A6846B}" srcOrd="0" destOrd="0" presId="urn:microsoft.com/office/officeart/2005/8/layout/pList1"/>
    <dgm:cxn modelId="{1C44505E-7C5D-4FBC-B98C-02193FB4812C}" type="presOf" srcId="{A6303CC7-A443-427C-9296-A861BFD13DC3}" destId="{07F88352-0BFB-4963-BF71-B7FCF03CF16A}" srcOrd="0" destOrd="0" presId="urn:microsoft.com/office/officeart/2005/8/layout/pList1"/>
    <dgm:cxn modelId="{9C25FE6D-F367-4199-B4CF-A335364A3718}" srcId="{975B1570-3442-47D1-BB31-0A8C3398D718}" destId="{2F9A2494-9DEA-47E1-83B8-593CF6E9C83C}" srcOrd="7" destOrd="0" parTransId="{A0419A25-4701-4EAC-A20B-43129A3F44B9}" sibTransId="{6A1F1617-E327-4E8F-9D37-C848E575A41B}"/>
    <dgm:cxn modelId="{94C1CCE3-8FED-48F3-A707-2B13E2A8163D}" srcId="{975B1570-3442-47D1-BB31-0A8C3398D718}" destId="{005D2D91-FF7D-42B7-9961-5A8A4072E6A5}" srcOrd="8" destOrd="0" parTransId="{C267A63B-51E5-4B10-9535-DCDB0CDD5B15}" sibTransId="{23C96569-C19B-4953-A87F-E1991F2C9CDD}"/>
    <dgm:cxn modelId="{838EAF1E-DDA7-47DF-BF16-5E19D68D7455}" srcId="{975B1570-3442-47D1-BB31-0A8C3398D718}" destId="{9D86CEFB-734C-4D64-BE92-4921038B7753}" srcOrd="4" destOrd="0" parTransId="{33B368B1-F431-471E-93E8-1936102F74F5}" sibTransId="{A6303CC7-A443-427C-9296-A861BFD13DC3}"/>
    <dgm:cxn modelId="{A74DFE0C-543D-4720-A15F-B8866A594D11}" type="presOf" srcId="{AC072A42-CB6A-4AA3-879A-CE88C41B4554}" destId="{622BB2EF-479F-4626-B8B6-073040F03681}" srcOrd="0" destOrd="0" presId="urn:microsoft.com/office/officeart/2005/8/layout/pList1"/>
    <dgm:cxn modelId="{5A8C3E39-51C3-48B8-B328-F36CC7321140}" type="presOf" srcId="{056C5772-FA7C-43E5-8664-670517626E8D}" destId="{C0DEBDB6-0021-410E-83FC-D876ED6C2D04}" srcOrd="0" destOrd="0" presId="urn:microsoft.com/office/officeart/2005/8/layout/pList1"/>
    <dgm:cxn modelId="{59690527-8F41-46CC-A920-A76BF242CB60}" type="presOf" srcId="{2B159C6A-3695-4D4D-8755-E5AC079B490F}" destId="{0A5AD621-EC95-49F0-92F7-EA1C579CCF03}" srcOrd="0" destOrd="0" presId="urn:microsoft.com/office/officeart/2005/8/layout/pList1"/>
    <dgm:cxn modelId="{2AD31561-3EC9-4697-9106-1BB9DAF2CC38}" type="presOf" srcId="{6A1F1617-E327-4E8F-9D37-C848E575A41B}" destId="{756F7D03-D8C1-43E1-B412-035ADB08984D}" srcOrd="0" destOrd="0" presId="urn:microsoft.com/office/officeart/2005/8/layout/pList1"/>
    <dgm:cxn modelId="{6F7B873C-E973-4E2E-A945-3EB865B40909}" type="presOf" srcId="{39B9CB91-10FC-4D46-BBE5-B0A968E0F50F}" destId="{0537B1B6-9638-44AD-8F2D-536B324A400E}" srcOrd="0" destOrd="0" presId="urn:microsoft.com/office/officeart/2005/8/layout/pList1"/>
    <dgm:cxn modelId="{14A57DB8-0425-4F09-96C5-B1CB45BCEC7E}" type="presParOf" srcId="{117606E5-CE9B-4FB4-AA1C-C0AD1ED08B96}" destId="{7D1B983B-BE04-4A1B-B84E-9D6E7D9EAB91}" srcOrd="0" destOrd="0" presId="urn:microsoft.com/office/officeart/2005/8/layout/pList1"/>
    <dgm:cxn modelId="{A0255EB0-314A-465A-9B79-BFB0C6A41B26}" type="presParOf" srcId="{7D1B983B-BE04-4A1B-B84E-9D6E7D9EAB91}" destId="{D34ECD29-6E3A-4EB5-A2E9-DD03B05813C0}" srcOrd="0" destOrd="0" presId="urn:microsoft.com/office/officeart/2005/8/layout/pList1"/>
    <dgm:cxn modelId="{8BFFA151-71E2-42E1-9CA4-E111EEF4DB81}" type="presParOf" srcId="{7D1B983B-BE04-4A1B-B84E-9D6E7D9EAB91}" destId="{B43FD32F-964B-406A-8A8A-4CC909EA7DB1}" srcOrd="1" destOrd="0" presId="urn:microsoft.com/office/officeart/2005/8/layout/pList1"/>
    <dgm:cxn modelId="{7D9BBB73-24E7-4447-9518-05865088A6C0}" type="presParOf" srcId="{117606E5-CE9B-4FB4-AA1C-C0AD1ED08B96}" destId="{622BB2EF-479F-4626-B8B6-073040F03681}" srcOrd="1" destOrd="0" presId="urn:microsoft.com/office/officeart/2005/8/layout/pList1"/>
    <dgm:cxn modelId="{57BA3161-047A-4281-9D7E-645CECCEA59C}" type="presParOf" srcId="{117606E5-CE9B-4FB4-AA1C-C0AD1ED08B96}" destId="{68F43B02-E772-4611-9DDF-41F4389590DD}" srcOrd="2" destOrd="0" presId="urn:microsoft.com/office/officeart/2005/8/layout/pList1"/>
    <dgm:cxn modelId="{E0468AAF-CA18-41EE-B54A-F3D2B134E019}" type="presParOf" srcId="{68F43B02-E772-4611-9DDF-41F4389590DD}" destId="{2583D2B3-6CC5-4554-8055-9AF0AD806120}" srcOrd="0" destOrd="0" presId="urn:microsoft.com/office/officeart/2005/8/layout/pList1"/>
    <dgm:cxn modelId="{B99451D2-B357-4CA8-89B1-4B868FB4FE1B}" type="presParOf" srcId="{68F43B02-E772-4611-9DDF-41F4389590DD}" destId="{0A5AD621-EC95-49F0-92F7-EA1C579CCF03}" srcOrd="1" destOrd="0" presId="urn:microsoft.com/office/officeart/2005/8/layout/pList1"/>
    <dgm:cxn modelId="{497873F3-4A65-4D65-94C6-C27A98229FD8}" type="presParOf" srcId="{117606E5-CE9B-4FB4-AA1C-C0AD1ED08B96}" destId="{A9412173-45F8-446F-AFD5-A1598CC811E2}" srcOrd="3" destOrd="0" presId="urn:microsoft.com/office/officeart/2005/8/layout/pList1"/>
    <dgm:cxn modelId="{C380E6A0-5A16-4473-ABEC-46716A7906EF}" type="presParOf" srcId="{117606E5-CE9B-4FB4-AA1C-C0AD1ED08B96}" destId="{08497EAB-97FB-4299-8C58-47AAAF5BA6AC}" srcOrd="4" destOrd="0" presId="urn:microsoft.com/office/officeart/2005/8/layout/pList1"/>
    <dgm:cxn modelId="{461E7BC8-933B-4A97-AD1F-7237BEF6557A}" type="presParOf" srcId="{08497EAB-97FB-4299-8C58-47AAAF5BA6AC}" destId="{569DA0BB-8183-4770-87D5-2B73C23F8AE5}" srcOrd="0" destOrd="0" presId="urn:microsoft.com/office/officeart/2005/8/layout/pList1"/>
    <dgm:cxn modelId="{4AAA8C52-8B1E-4BCE-9E44-D7E380174899}" type="presParOf" srcId="{08497EAB-97FB-4299-8C58-47AAAF5BA6AC}" destId="{C665CF57-5588-490E-9508-27C2BBD8C758}" srcOrd="1" destOrd="0" presId="urn:microsoft.com/office/officeart/2005/8/layout/pList1"/>
    <dgm:cxn modelId="{1AF249C9-D732-4D31-B4AF-87C1BCB1EBDF}" type="presParOf" srcId="{117606E5-CE9B-4FB4-AA1C-C0AD1ED08B96}" destId="{FFCBB9BA-14A3-4327-BA1F-5DF7287EAF09}" srcOrd="5" destOrd="0" presId="urn:microsoft.com/office/officeart/2005/8/layout/pList1"/>
    <dgm:cxn modelId="{3318CB40-F4C5-4E7D-BAF9-D7CDA280CEA9}" type="presParOf" srcId="{117606E5-CE9B-4FB4-AA1C-C0AD1ED08B96}" destId="{A6FFA0B7-7540-4015-85A7-DEE5ADC9DA43}" srcOrd="6" destOrd="0" presId="urn:microsoft.com/office/officeart/2005/8/layout/pList1"/>
    <dgm:cxn modelId="{3D6D5A5F-68A4-4AB5-AACC-3BA713095355}" type="presParOf" srcId="{A6FFA0B7-7540-4015-85A7-DEE5ADC9DA43}" destId="{DC8D5AD8-91E4-4685-9CCC-170D66755006}" srcOrd="0" destOrd="0" presId="urn:microsoft.com/office/officeart/2005/8/layout/pList1"/>
    <dgm:cxn modelId="{07BC77F8-1733-4D28-AA51-7BC40360621E}" type="presParOf" srcId="{A6FFA0B7-7540-4015-85A7-DEE5ADC9DA43}" destId="{6F650279-D13D-4E6A-B484-8EF9A93DD85F}" srcOrd="1" destOrd="0" presId="urn:microsoft.com/office/officeart/2005/8/layout/pList1"/>
    <dgm:cxn modelId="{F012EF7B-C820-42EB-BA76-731CD4E09E5A}" type="presParOf" srcId="{117606E5-CE9B-4FB4-AA1C-C0AD1ED08B96}" destId="{2AB9DCF2-C553-4DC2-B21D-EDCAA6A6846B}" srcOrd="7" destOrd="0" presId="urn:microsoft.com/office/officeart/2005/8/layout/pList1"/>
    <dgm:cxn modelId="{85C7DF36-B8CE-4C78-BE9B-186048003A50}" type="presParOf" srcId="{117606E5-CE9B-4FB4-AA1C-C0AD1ED08B96}" destId="{CB020B62-BCEF-49E3-8B43-826B76796338}" srcOrd="8" destOrd="0" presId="urn:microsoft.com/office/officeart/2005/8/layout/pList1"/>
    <dgm:cxn modelId="{76D877E9-E791-4023-9A2C-66EF5F13E0AB}" type="presParOf" srcId="{CB020B62-BCEF-49E3-8B43-826B76796338}" destId="{90B19B70-D10B-4608-B6E5-108AF4B8CD41}" srcOrd="0" destOrd="0" presId="urn:microsoft.com/office/officeart/2005/8/layout/pList1"/>
    <dgm:cxn modelId="{88372F86-F885-4EFD-BCF7-DBC77F38C403}" type="presParOf" srcId="{CB020B62-BCEF-49E3-8B43-826B76796338}" destId="{93B9C555-EAD5-4DA0-9424-100E17F84583}" srcOrd="1" destOrd="0" presId="urn:microsoft.com/office/officeart/2005/8/layout/pList1"/>
    <dgm:cxn modelId="{C50F3F72-5856-403A-A7B4-0A9A77003DE6}" type="presParOf" srcId="{117606E5-CE9B-4FB4-AA1C-C0AD1ED08B96}" destId="{07F88352-0BFB-4963-BF71-B7FCF03CF16A}" srcOrd="9" destOrd="0" presId="urn:microsoft.com/office/officeart/2005/8/layout/pList1"/>
    <dgm:cxn modelId="{B6938941-593F-463F-BF3B-C1D4063A539D}" type="presParOf" srcId="{117606E5-CE9B-4FB4-AA1C-C0AD1ED08B96}" destId="{8F3F412B-8580-44CD-BC91-EEF6C7A2D82B}" srcOrd="10" destOrd="0" presId="urn:microsoft.com/office/officeart/2005/8/layout/pList1"/>
    <dgm:cxn modelId="{734608C6-DC51-4812-9762-B9C5B9FF06EB}" type="presParOf" srcId="{8F3F412B-8580-44CD-BC91-EEF6C7A2D82B}" destId="{3435B676-08E4-4E18-B40E-C89F66A82972}" srcOrd="0" destOrd="0" presId="urn:microsoft.com/office/officeart/2005/8/layout/pList1"/>
    <dgm:cxn modelId="{66C6BF3D-38B1-4DEF-8085-DA9294CC631E}" type="presParOf" srcId="{8F3F412B-8580-44CD-BC91-EEF6C7A2D82B}" destId="{A533D98F-320F-4C30-B487-CD5E35DA4609}" srcOrd="1" destOrd="0" presId="urn:microsoft.com/office/officeart/2005/8/layout/pList1"/>
    <dgm:cxn modelId="{167A8A7C-E6C9-4229-A163-6CF5B031D968}" type="presParOf" srcId="{117606E5-CE9B-4FB4-AA1C-C0AD1ED08B96}" destId="{C0DEBDB6-0021-410E-83FC-D876ED6C2D04}" srcOrd="11" destOrd="0" presId="urn:microsoft.com/office/officeart/2005/8/layout/pList1"/>
    <dgm:cxn modelId="{F77A4EBB-EBEF-41FC-8523-54017B887D1E}" type="presParOf" srcId="{117606E5-CE9B-4FB4-AA1C-C0AD1ED08B96}" destId="{23086D71-6C6D-48BD-9A69-87A949D53393}" srcOrd="12" destOrd="0" presId="urn:microsoft.com/office/officeart/2005/8/layout/pList1"/>
    <dgm:cxn modelId="{A229E40C-C5A9-4A31-A0B4-8361C0290958}" type="presParOf" srcId="{23086D71-6C6D-48BD-9A69-87A949D53393}" destId="{B66D52F5-54C9-4415-99F6-44C012A7C532}" srcOrd="0" destOrd="0" presId="urn:microsoft.com/office/officeart/2005/8/layout/pList1"/>
    <dgm:cxn modelId="{2E242553-A86F-4595-8CEE-9C6B9DF0F58D}" type="presParOf" srcId="{23086D71-6C6D-48BD-9A69-87A949D53393}" destId="{9450CE16-8EC5-4A3D-A7E3-24941EF5A9A7}" srcOrd="1" destOrd="0" presId="urn:microsoft.com/office/officeart/2005/8/layout/pList1"/>
    <dgm:cxn modelId="{364008D7-0E28-44E7-B2F7-DCD764759F49}" type="presParOf" srcId="{117606E5-CE9B-4FB4-AA1C-C0AD1ED08B96}" destId="{0537B1B6-9638-44AD-8F2D-536B324A400E}" srcOrd="13" destOrd="0" presId="urn:microsoft.com/office/officeart/2005/8/layout/pList1"/>
    <dgm:cxn modelId="{A08D8B8D-9263-470B-AD3C-1D7F3765468C}" type="presParOf" srcId="{117606E5-CE9B-4FB4-AA1C-C0AD1ED08B96}" destId="{17E6F0D5-0624-40DA-90B9-0BFE77506FFF}" srcOrd="14" destOrd="0" presId="urn:microsoft.com/office/officeart/2005/8/layout/pList1"/>
    <dgm:cxn modelId="{0374485A-99C9-45F6-B937-311F27123680}" type="presParOf" srcId="{17E6F0D5-0624-40DA-90B9-0BFE77506FFF}" destId="{C77B9494-E207-4245-8994-80417BC7FCBF}" srcOrd="0" destOrd="0" presId="urn:microsoft.com/office/officeart/2005/8/layout/pList1"/>
    <dgm:cxn modelId="{8F108B33-6A54-48EC-BF9D-3D2C405A9CDC}" type="presParOf" srcId="{17E6F0D5-0624-40DA-90B9-0BFE77506FFF}" destId="{30F3065E-4C9D-42E4-B909-E07012E2F32B}" srcOrd="1" destOrd="0" presId="urn:microsoft.com/office/officeart/2005/8/layout/pList1"/>
    <dgm:cxn modelId="{1D904866-D616-47F4-A6AC-2B1A940C6A87}" type="presParOf" srcId="{117606E5-CE9B-4FB4-AA1C-C0AD1ED08B96}" destId="{756F7D03-D8C1-43E1-B412-035ADB08984D}" srcOrd="15" destOrd="0" presId="urn:microsoft.com/office/officeart/2005/8/layout/pList1"/>
    <dgm:cxn modelId="{E18B9A67-A142-42A4-985F-CB06EA4DCF0A}" type="presParOf" srcId="{117606E5-CE9B-4FB4-AA1C-C0AD1ED08B96}" destId="{D01B7F11-31B2-401D-A6E2-525931B375C0}" srcOrd="16" destOrd="0" presId="urn:microsoft.com/office/officeart/2005/8/layout/pList1"/>
    <dgm:cxn modelId="{BEE362A6-74DB-4BE7-A445-423FC702BADA}" type="presParOf" srcId="{D01B7F11-31B2-401D-A6E2-525931B375C0}" destId="{7F0DC1E6-A6C4-48FA-B290-D18E21D0F7F6}" srcOrd="0" destOrd="0" presId="urn:microsoft.com/office/officeart/2005/8/layout/pList1"/>
    <dgm:cxn modelId="{6C6CF271-D180-4601-9EF2-912AEB5ABE2B}" type="presParOf" srcId="{D01B7F11-31B2-401D-A6E2-525931B375C0}" destId="{186069A8-3B46-44EC-9F6A-10F726E2A15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5DC9F16-4565-494D-B64C-4287885D5BFA}" type="datetime1">
              <a:rPr lang="fr-FR" altLang="fr-FR"/>
              <a:pPr/>
              <a:t>14/09/2018</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044799-47FC-45DB-94B5-E17CAC8CFB2F}" type="slidenum">
              <a:rPr lang="fr-FR" altLang="fr-FR"/>
              <a:pPr/>
              <a:t>‹N°›</a:t>
            </a:fld>
            <a:endParaRPr lang="fr-FR" altLang="fr-FR"/>
          </a:p>
        </p:txBody>
      </p:sp>
    </p:spTree>
    <p:extLst>
      <p:ext uri="{BB962C8B-B14F-4D97-AF65-F5344CB8AC3E}">
        <p14:creationId xmlns:p14="http://schemas.microsoft.com/office/powerpoint/2010/main" val="3162434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7CAE2F-0C7C-42C6-AD05-CD226B4BEB3C}" type="datetime1">
              <a:rPr lang="fr-FR" altLang="fr-FR"/>
              <a:pPr/>
              <a:t>14/09/2018</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B41021-AD6B-4411-A7C9-5917FACDC41A}" type="slidenum">
              <a:rPr lang="fr-FR" altLang="fr-FR"/>
              <a:pPr/>
              <a:t>‹N°›</a:t>
            </a:fld>
            <a:endParaRPr lang="fr-FR" altLang="fr-FR"/>
          </a:p>
        </p:txBody>
      </p:sp>
    </p:spTree>
    <p:extLst>
      <p:ext uri="{BB962C8B-B14F-4D97-AF65-F5344CB8AC3E}">
        <p14:creationId xmlns:p14="http://schemas.microsoft.com/office/powerpoint/2010/main" val="21917070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er 6"/>
          <p:cNvGrpSpPr>
            <a:grpSpLocks/>
          </p:cNvGrpSpPr>
          <p:nvPr userDrawn="1"/>
        </p:nvGrpSpPr>
        <p:grpSpPr bwMode="auto">
          <a:xfrm>
            <a:off x="-740833" y="0"/>
            <a:ext cx="12932833" cy="3227388"/>
            <a:chOff x="-555499" y="0"/>
            <a:chExt cx="9699499" cy="3227388"/>
          </a:xfrm>
        </p:grpSpPr>
        <p:pic>
          <p:nvPicPr>
            <p:cNvPr id="5" name="Image 6" descr="PAPIER_ENTETE_gironde_est.jpg"/>
            <p:cNvPicPr>
              <a:picLocks noChangeAspect="1"/>
            </p:cNvPicPr>
            <p:nvPr userDrawn="1"/>
          </p:nvPicPr>
          <p:blipFill>
            <a:blip r:embed="rId2">
              <a:extLst>
                <a:ext uri="{28A0092B-C50C-407E-A947-70E740481C1C}">
                  <a14:useLocalDpi xmlns:a14="http://schemas.microsoft.com/office/drawing/2010/main" val="0"/>
                </a:ext>
              </a:extLst>
            </a:blip>
            <a:srcRect l="1483" r="336"/>
            <a:stretch>
              <a:fillRect/>
            </a:stretch>
          </p:blipFill>
          <p:spPr bwMode="auto">
            <a:xfrm>
              <a:off x="0" y="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FFF_LOGOTYPE_DISTRICT_AUDE_QUAD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499" y="189139"/>
              <a:ext cx="3746102" cy="264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 8" descr="Sans titre - 2.png"/>
          <p:cNvPicPr>
            <a:picLocks noChangeAspect="1"/>
          </p:cNvPicPr>
          <p:nvPr userDrawn="1"/>
        </p:nvPicPr>
        <p:blipFill>
          <a:blip r:embed="rId4">
            <a:extLst>
              <a:ext uri="{28A0092B-C50C-407E-A947-70E740481C1C}">
                <a14:useLocalDpi xmlns:a14="http://schemas.microsoft.com/office/drawing/2010/main" val="0"/>
              </a:ext>
            </a:extLst>
          </a:blip>
          <a:srcRect l="50000" b="4610"/>
          <a:stretch>
            <a:fillRect/>
          </a:stretch>
        </p:blipFill>
        <p:spPr bwMode="auto">
          <a:xfrm>
            <a:off x="1" y="2130426"/>
            <a:ext cx="318981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3071225"/>
            <a:ext cx="10363200" cy="1470025"/>
          </a:xfrm>
        </p:spPr>
        <p:txBody>
          <a:bodyPr/>
          <a:lstStyle/>
          <a:p>
            <a:r>
              <a:rPr lang="fr-FR" smtClean="0"/>
              <a:t>Modifiez le style du titre</a:t>
            </a:r>
            <a:endParaRPr lang="fr-FR" dirty="0"/>
          </a:p>
        </p:txBody>
      </p:sp>
      <p:sp>
        <p:nvSpPr>
          <p:cNvPr id="3" name="Sous-titre 2"/>
          <p:cNvSpPr>
            <a:spLocks noGrp="1"/>
          </p:cNvSpPr>
          <p:nvPr>
            <p:ph type="subTitle" idx="1"/>
          </p:nvPr>
        </p:nvSpPr>
        <p:spPr>
          <a:xfrm>
            <a:off x="1828800" y="457612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8" name="Espace réservé de la date 3"/>
          <p:cNvSpPr>
            <a:spLocks noGrp="1"/>
          </p:cNvSpPr>
          <p:nvPr>
            <p:ph type="dt" sz="half" idx="10"/>
          </p:nvPr>
        </p:nvSpPr>
        <p:spPr/>
        <p:txBody>
          <a:bodyPr/>
          <a:lstStyle>
            <a:lvl1pPr>
              <a:defRPr/>
            </a:lvl1pPr>
          </a:lstStyle>
          <a:p>
            <a:fld id="{C070709E-2C8B-423D-A303-61B078F53C52}" type="datetime1">
              <a:rPr lang="fr-FR" altLang="fr-FR"/>
              <a:pPr/>
              <a:t>14/09/2018</a:t>
            </a:fld>
            <a:endParaRPr lang="fr-FR" altLang="fr-FR"/>
          </a:p>
        </p:txBody>
      </p:sp>
      <p:sp>
        <p:nvSpPr>
          <p:cNvPr id="9"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10" name="Espace réservé du numéro de diapositive 5"/>
          <p:cNvSpPr>
            <a:spLocks noGrp="1"/>
          </p:cNvSpPr>
          <p:nvPr>
            <p:ph type="sldNum" sz="quarter" idx="12"/>
          </p:nvPr>
        </p:nvSpPr>
        <p:spPr/>
        <p:txBody>
          <a:bodyPr/>
          <a:lstStyle>
            <a:lvl1pPr>
              <a:defRPr/>
            </a:lvl1pPr>
          </a:lstStyle>
          <a:p>
            <a:fld id="{87E2E34D-8ED7-4762-9DA0-5E6A85062E09}" type="slidenum">
              <a:rPr lang="fr-FR" altLang="fr-FR"/>
              <a:pPr/>
              <a:t>‹N°›</a:t>
            </a:fld>
            <a:endParaRPr lang="fr-FR" altLang="fr-FR"/>
          </a:p>
        </p:txBody>
      </p:sp>
    </p:spTree>
    <p:extLst>
      <p:ext uri="{BB962C8B-B14F-4D97-AF65-F5344CB8AC3E}">
        <p14:creationId xmlns:p14="http://schemas.microsoft.com/office/powerpoint/2010/main" val="282065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4B241F40-68ED-44F1-AD1D-48121823F508}" type="datetime1">
              <a:rPr lang="fr-FR" altLang="fr-FR"/>
              <a:pPr/>
              <a:t>14/09/2018</a:t>
            </a:fld>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6" name="Espace réservé du numéro de diapositive 5"/>
          <p:cNvSpPr>
            <a:spLocks noGrp="1"/>
          </p:cNvSpPr>
          <p:nvPr>
            <p:ph type="sldNum" sz="quarter" idx="12"/>
          </p:nvPr>
        </p:nvSpPr>
        <p:spPr/>
        <p:txBody>
          <a:bodyPr/>
          <a:lstStyle>
            <a:lvl1pPr>
              <a:defRPr/>
            </a:lvl1pPr>
          </a:lstStyle>
          <a:p>
            <a:fld id="{BC0DC6CC-C594-4134-86BB-E7847600BD57}" type="slidenum">
              <a:rPr lang="fr-FR" altLang="fr-FR"/>
              <a:pPr/>
              <a:t>‹N°›</a:t>
            </a:fld>
            <a:endParaRPr lang="fr-FR" altLang="fr-FR"/>
          </a:p>
        </p:txBody>
      </p:sp>
    </p:spTree>
    <p:extLst>
      <p:ext uri="{BB962C8B-B14F-4D97-AF65-F5344CB8AC3E}">
        <p14:creationId xmlns:p14="http://schemas.microsoft.com/office/powerpoint/2010/main" val="248236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A705BEEF-28EC-4C53-9098-0738611ABCF4}" type="datetime1">
              <a:rPr lang="fr-FR" altLang="fr-FR"/>
              <a:pPr/>
              <a:t>14/09/2018</a:t>
            </a:fld>
            <a:endParaRPr lang="fr-FR" altLang="fr-FR"/>
          </a:p>
        </p:txBody>
      </p:sp>
      <p:sp>
        <p:nvSpPr>
          <p:cNvPr id="5"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6" name="Espace réservé du numéro de diapositive 5"/>
          <p:cNvSpPr>
            <a:spLocks noGrp="1"/>
          </p:cNvSpPr>
          <p:nvPr>
            <p:ph type="sldNum" sz="quarter" idx="12"/>
          </p:nvPr>
        </p:nvSpPr>
        <p:spPr/>
        <p:txBody>
          <a:bodyPr/>
          <a:lstStyle>
            <a:lvl1pPr>
              <a:defRPr/>
            </a:lvl1pPr>
          </a:lstStyle>
          <a:p>
            <a:fld id="{EB9AD1BF-6B63-4D3F-A35C-93AAFA1E67A9}" type="slidenum">
              <a:rPr lang="fr-FR" altLang="fr-FR"/>
              <a:pPr/>
              <a:t>‹N°›</a:t>
            </a:fld>
            <a:endParaRPr lang="fr-FR" altLang="fr-FR"/>
          </a:p>
        </p:txBody>
      </p:sp>
    </p:spTree>
    <p:extLst>
      <p:ext uri="{BB962C8B-B14F-4D97-AF65-F5344CB8AC3E}">
        <p14:creationId xmlns:p14="http://schemas.microsoft.com/office/powerpoint/2010/main" val="211230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6" descr="PAPIER_ENTETE_DISTRICT_MASQUE.png"/>
          <p:cNvPicPr>
            <a:picLocks noChangeAspect="1"/>
          </p:cNvPicPr>
          <p:nvPr userDrawn="1"/>
        </p:nvPicPr>
        <p:blipFill>
          <a:blip r:embed="rId2">
            <a:extLst>
              <a:ext uri="{28A0092B-C50C-407E-A947-70E740481C1C}">
                <a14:useLocalDpi xmlns:a14="http://schemas.microsoft.com/office/drawing/2010/main" val="0"/>
              </a:ext>
            </a:extLst>
          </a:blip>
          <a:srcRect l="5875" r="4414" b="38242"/>
          <a:stretch>
            <a:fillRect/>
          </a:stretch>
        </p:blipFill>
        <p:spPr bwMode="auto">
          <a:xfrm>
            <a:off x="0" y="-66675"/>
            <a:ext cx="12192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descr="Sans titre - 2.png"/>
          <p:cNvPicPr>
            <a:picLocks noChangeAspect="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50000" b="4610"/>
          <a:stretch>
            <a:fillRect/>
          </a:stretch>
        </p:blipFill>
        <p:spPr bwMode="auto">
          <a:xfrm>
            <a:off x="1" y="1993901"/>
            <a:ext cx="318981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a:cxnSpLocks noChangeShapeType="1"/>
          </p:cNvCxnSpPr>
          <p:nvPr userDrawn="1"/>
        </p:nvCxnSpPr>
        <p:spPr bwMode="auto">
          <a:xfrm>
            <a:off x="609600" y="6329363"/>
            <a:ext cx="1097280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 name="Image 9" descr="FFF_LOGOTYPE_DISTRICT_AUDE_QUADRI.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4034" y="-228600"/>
            <a:ext cx="310726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lgn="r">
              <a:defRPr b="1">
                <a:solidFill>
                  <a:schemeClr val="bg1"/>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e la date 3"/>
          <p:cNvSpPr>
            <a:spLocks noGrp="1"/>
          </p:cNvSpPr>
          <p:nvPr>
            <p:ph type="dt" sz="half" idx="10"/>
          </p:nvPr>
        </p:nvSpPr>
        <p:spPr/>
        <p:txBody>
          <a:bodyPr/>
          <a:lstStyle>
            <a:lvl1pPr>
              <a:defRPr>
                <a:solidFill>
                  <a:srgbClr val="FFFFFF"/>
                </a:solidFill>
              </a:defRPr>
            </a:lvl1pPr>
          </a:lstStyle>
          <a:p>
            <a:fld id="{A6BF39D1-9DD5-45F6-8267-3225C4D1570D}" type="datetime1">
              <a:rPr lang="fr-FR" altLang="fr-FR"/>
              <a:pPr/>
              <a:t>14/09/2018</a:t>
            </a:fld>
            <a:endParaRPr lang="fr-FR" altLang="fr-FR"/>
          </a:p>
        </p:txBody>
      </p:sp>
      <p:sp>
        <p:nvSpPr>
          <p:cNvPr id="9" name="Espace réservé du pied de page 4"/>
          <p:cNvSpPr>
            <a:spLocks noGrp="1"/>
          </p:cNvSpPr>
          <p:nvPr>
            <p:ph type="ftr" sz="quarter" idx="11"/>
          </p:nvPr>
        </p:nvSpPr>
        <p:spPr/>
        <p:txBody>
          <a:bodyPr/>
          <a:lstStyle>
            <a:lvl1pPr>
              <a:defRPr>
                <a:solidFill>
                  <a:srgbClr val="FFFFFF"/>
                </a:solidFill>
              </a:defRPr>
            </a:lvl1pPr>
          </a:lstStyle>
          <a:p>
            <a:r>
              <a:rPr lang="fr-FR" altLang="fr-FR"/>
              <a:t>DISTRICT DE L’AUDE DE FOOTBALL </a:t>
            </a:r>
          </a:p>
        </p:txBody>
      </p:sp>
      <p:sp>
        <p:nvSpPr>
          <p:cNvPr id="10" name="Espace réservé du numéro de diapositive 5"/>
          <p:cNvSpPr>
            <a:spLocks noGrp="1"/>
          </p:cNvSpPr>
          <p:nvPr>
            <p:ph type="sldNum" sz="quarter" idx="12"/>
          </p:nvPr>
        </p:nvSpPr>
        <p:spPr/>
        <p:txBody>
          <a:bodyPr/>
          <a:lstStyle>
            <a:lvl1pPr>
              <a:defRPr>
                <a:solidFill>
                  <a:srgbClr val="FFFFFF"/>
                </a:solidFill>
              </a:defRPr>
            </a:lvl1pPr>
          </a:lstStyle>
          <a:p>
            <a:fld id="{CE0C785A-5376-4F5D-8202-66BFA61036B7}" type="slidenum">
              <a:rPr lang="fr-FR" altLang="fr-FR"/>
              <a:pPr/>
              <a:t>‹N°›</a:t>
            </a:fld>
            <a:endParaRPr lang="fr-FR" altLang="fr-FR"/>
          </a:p>
        </p:txBody>
      </p:sp>
    </p:spTree>
    <p:extLst>
      <p:ext uri="{BB962C8B-B14F-4D97-AF65-F5344CB8AC3E}">
        <p14:creationId xmlns:p14="http://schemas.microsoft.com/office/powerpoint/2010/main" val="43971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l="13412" t="46654" r="10960"/>
          <a:stretch>
            <a:fillRect/>
          </a:stretch>
        </p:blipFill>
        <p:spPr bwMode="auto">
          <a:xfrm>
            <a:off x="1" y="1"/>
            <a:ext cx="12213167"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FFF_LOGOTYPE_DISTRICT_AUDE_QUAD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4833" y="-280988"/>
            <a:ext cx="3105151"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2111015" y="303038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Espace réservé de la date 3"/>
          <p:cNvSpPr>
            <a:spLocks noGrp="1"/>
          </p:cNvSpPr>
          <p:nvPr>
            <p:ph type="dt" sz="half" idx="10"/>
          </p:nvPr>
        </p:nvSpPr>
        <p:spPr/>
        <p:txBody>
          <a:bodyPr/>
          <a:lstStyle>
            <a:lvl1pPr>
              <a:defRPr/>
            </a:lvl1pPr>
          </a:lstStyle>
          <a:p>
            <a:fld id="{CA0D6896-E036-4F43-9AFA-2F34AD3D414F}" type="datetime1">
              <a:rPr lang="fr-FR" altLang="fr-FR"/>
              <a:pPr/>
              <a:t>14/09/2018</a:t>
            </a:fld>
            <a:endParaRPr lang="fr-FR" altLang="fr-FR"/>
          </a:p>
        </p:txBody>
      </p:sp>
      <p:sp>
        <p:nvSpPr>
          <p:cNvPr id="7"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8" name="Espace réservé du numéro de diapositive 5"/>
          <p:cNvSpPr>
            <a:spLocks noGrp="1"/>
          </p:cNvSpPr>
          <p:nvPr>
            <p:ph type="sldNum" sz="quarter" idx="12"/>
          </p:nvPr>
        </p:nvSpPr>
        <p:spPr/>
        <p:txBody>
          <a:bodyPr/>
          <a:lstStyle>
            <a:lvl1pPr>
              <a:defRPr/>
            </a:lvl1pPr>
          </a:lstStyle>
          <a:p>
            <a:fld id="{CEFD119E-AB5B-49AF-A3E3-FC5CAD6D06AA}" type="slidenum">
              <a:rPr lang="fr-FR" altLang="fr-FR"/>
              <a:pPr/>
              <a:t>‹N°›</a:t>
            </a:fld>
            <a:endParaRPr lang="fr-FR" altLang="fr-FR"/>
          </a:p>
        </p:txBody>
      </p:sp>
    </p:spTree>
    <p:extLst>
      <p:ext uri="{BB962C8B-B14F-4D97-AF65-F5344CB8AC3E}">
        <p14:creationId xmlns:p14="http://schemas.microsoft.com/office/powerpoint/2010/main" val="163332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extLst>
              <a:ext uri="{28A0092B-C50C-407E-A947-70E740481C1C}">
                <a14:useLocalDpi xmlns:a14="http://schemas.microsoft.com/office/drawing/2010/main" val="0"/>
              </a:ext>
            </a:extLst>
          </a:blip>
          <a:srcRect l="13412" t="46654" r="10960"/>
          <a:stretch>
            <a:fillRect/>
          </a:stretch>
        </p:blipFill>
        <p:spPr bwMode="auto">
          <a:xfrm>
            <a:off x="1" y="1"/>
            <a:ext cx="12213167"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descr="FFF_LOGOTYPE_DISTRICT_AUDE_QUAD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4034" y="-228600"/>
            <a:ext cx="310726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ADCD5075-F677-43B2-910C-85F906DD9CA3}" type="datetime1">
              <a:rPr lang="fr-FR" altLang="fr-FR"/>
              <a:pPr/>
              <a:t>14/09/2018</a:t>
            </a:fld>
            <a:endParaRPr lang="fr-FR" altLang="fr-FR"/>
          </a:p>
        </p:txBody>
      </p:sp>
      <p:sp>
        <p:nvSpPr>
          <p:cNvPr id="8"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9" name="Espace réservé du numéro de diapositive 5"/>
          <p:cNvSpPr>
            <a:spLocks noGrp="1"/>
          </p:cNvSpPr>
          <p:nvPr>
            <p:ph type="sldNum" sz="quarter" idx="12"/>
          </p:nvPr>
        </p:nvSpPr>
        <p:spPr/>
        <p:txBody>
          <a:bodyPr/>
          <a:lstStyle>
            <a:lvl1pPr>
              <a:defRPr/>
            </a:lvl1pPr>
          </a:lstStyle>
          <a:p>
            <a:fld id="{DA667C7A-7E4F-4450-B38B-13B8E4910484}" type="slidenum">
              <a:rPr lang="fr-FR" altLang="fr-FR"/>
              <a:pPr/>
              <a:t>‹N°›</a:t>
            </a:fld>
            <a:endParaRPr lang="fr-FR" altLang="fr-FR"/>
          </a:p>
        </p:txBody>
      </p:sp>
    </p:spTree>
    <p:extLst>
      <p:ext uri="{BB962C8B-B14F-4D97-AF65-F5344CB8AC3E}">
        <p14:creationId xmlns:p14="http://schemas.microsoft.com/office/powerpoint/2010/main" val="412241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l="13412" t="46654" r="10960"/>
          <a:stretch>
            <a:fillRect/>
          </a:stretch>
        </p:blipFill>
        <p:spPr bwMode="auto">
          <a:xfrm>
            <a:off x="1" y="1"/>
            <a:ext cx="12213167"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FFF_LOGOTYPE_DISTRICT_GIRONDE_EST_QUADR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18" y="141289"/>
            <a:ext cx="946149"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e la date 3"/>
          <p:cNvSpPr>
            <a:spLocks noGrp="1"/>
          </p:cNvSpPr>
          <p:nvPr>
            <p:ph type="dt" sz="half" idx="10"/>
          </p:nvPr>
        </p:nvSpPr>
        <p:spPr/>
        <p:txBody>
          <a:bodyPr/>
          <a:lstStyle>
            <a:lvl1pPr>
              <a:defRPr/>
            </a:lvl1pPr>
          </a:lstStyle>
          <a:p>
            <a:fld id="{EF956044-5D44-465D-9634-293D5E21FC73}" type="datetime1">
              <a:rPr lang="fr-FR" altLang="fr-FR"/>
              <a:pPr/>
              <a:t>14/09/2018</a:t>
            </a:fld>
            <a:endParaRPr lang="fr-FR" altLang="fr-FR"/>
          </a:p>
        </p:txBody>
      </p:sp>
      <p:sp>
        <p:nvSpPr>
          <p:cNvPr id="10"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11" name="Espace réservé du numéro de diapositive 5"/>
          <p:cNvSpPr>
            <a:spLocks noGrp="1"/>
          </p:cNvSpPr>
          <p:nvPr>
            <p:ph type="sldNum" sz="quarter" idx="12"/>
          </p:nvPr>
        </p:nvSpPr>
        <p:spPr/>
        <p:txBody>
          <a:bodyPr/>
          <a:lstStyle>
            <a:lvl1pPr>
              <a:defRPr/>
            </a:lvl1pPr>
          </a:lstStyle>
          <a:p>
            <a:fld id="{16424343-97F6-4473-9930-84A5633B04A3}" type="slidenum">
              <a:rPr lang="fr-FR" altLang="fr-FR"/>
              <a:pPr/>
              <a:t>‹N°›</a:t>
            </a:fld>
            <a:endParaRPr lang="fr-FR" altLang="fr-FR"/>
          </a:p>
        </p:txBody>
      </p:sp>
    </p:spTree>
    <p:extLst>
      <p:ext uri="{BB962C8B-B14F-4D97-AF65-F5344CB8AC3E}">
        <p14:creationId xmlns:p14="http://schemas.microsoft.com/office/powerpoint/2010/main" val="271259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7" descr="FFF_LOGOTYPE_DISTRICT_GIRONDE_EST_QUAD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218" y="141289"/>
            <a:ext cx="946149"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a:spLocks noChangeArrowheads="1"/>
          </p:cNvSpPr>
          <p:nvPr userDrawn="1"/>
        </p:nvSpPr>
        <p:spPr bwMode="auto">
          <a:xfrm>
            <a:off x="14592300" y="-151288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smtClean="0"/>
          </a:p>
        </p:txBody>
      </p:sp>
      <p:sp>
        <p:nvSpPr>
          <p:cNvPr id="5" name="ZoneTexte 4"/>
          <p:cNvSpPr txBox="1">
            <a:spLocks noChangeArrowheads="1"/>
          </p:cNvSpPr>
          <p:nvPr userDrawn="1"/>
        </p:nvSpPr>
        <p:spPr bwMode="auto">
          <a:xfrm>
            <a:off x="16783051" y="-44767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smtClean="0"/>
          </a:p>
        </p:txBody>
      </p:sp>
      <p:pic>
        <p:nvPicPr>
          <p:cNvPr id="6" name="Image 9" descr="MASQUE.png"/>
          <p:cNvPicPr>
            <a:picLocks noChangeAspect="1"/>
          </p:cNvPicPr>
          <p:nvPr userDrawn="1"/>
        </p:nvPicPr>
        <p:blipFill>
          <a:blip r:embed="rId3">
            <a:extLst>
              <a:ext uri="{28A0092B-C50C-407E-A947-70E740481C1C}">
                <a14:useLocalDpi xmlns:a14="http://schemas.microsoft.com/office/drawing/2010/main" val="0"/>
              </a:ext>
            </a:extLst>
          </a:blip>
          <a:srcRect l="11806" t="28281" r="7187"/>
          <a:stretch>
            <a:fillRect/>
          </a:stretch>
        </p:blipFill>
        <p:spPr bwMode="auto">
          <a:xfrm>
            <a:off x="-8467" y="-11113"/>
            <a:ext cx="12200467" cy="342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e la date 3"/>
          <p:cNvSpPr>
            <a:spLocks noGrp="1"/>
          </p:cNvSpPr>
          <p:nvPr>
            <p:ph type="dt" sz="half" idx="10"/>
          </p:nvPr>
        </p:nvSpPr>
        <p:spPr/>
        <p:txBody>
          <a:bodyPr/>
          <a:lstStyle>
            <a:lvl1pPr>
              <a:defRPr/>
            </a:lvl1pPr>
          </a:lstStyle>
          <a:p>
            <a:fld id="{96C52678-5274-4A49-8BB1-540D35EFEF15}" type="datetime1">
              <a:rPr lang="fr-FR" altLang="fr-FR"/>
              <a:pPr/>
              <a:t>14/09/2018</a:t>
            </a:fld>
            <a:endParaRPr lang="fr-FR" altLang="fr-FR"/>
          </a:p>
        </p:txBody>
      </p:sp>
      <p:sp>
        <p:nvSpPr>
          <p:cNvPr id="8"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9" name="Espace réservé du numéro de diapositive 5"/>
          <p:cNvSpPr>
            <a:spLocks noGrp="1"/>
          </p:cNvSpPr>
          <p:nvPr>
            <p:ph type="sldNum" sz="quarter" idx="12"/>
          </p:nvPr>
        </p:nvSpPr>
        <p:spPr/>
        <p:txBody>
          <a:bodyPr/>
          <a:lstStyle>
            <a:lvl1pPr>
              <a:defRPr/>
            </a:lvl1pPr>
          </a:lstStyle>
          <a:p>
            <a:fld id="{756704BC-DA07-43FE-AAF9-DD6EB802C139}" type="slidenum">
              <a:rPr lang="fr-FR" altLang="fr-FR"/>
              <a:pPr/>
              <a:t>‹N°›</a:t>
            </a:fld>
            <a:endParaRPr lang="fr-FR" altLang="fr-FR"/>
          </a:p>
        </p:txBody>
      </p:sp>
    </p:spTree>
    <p:extLst>
      <p:ext uri="{BB962C8B-B14F-4D97-AF65-F5344CB8AC3E}">
        <p14:creationId xmlns:p14="http://schemas.microsoft.com/office/powerpoint/2010/main" val="426072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82E148B8-3CC4-4372-8BDF-379D5B6BCDFF}" type="datetime1">
              <a:rPr lang="fr-FR" altLang="fr-FR"/>
              <a:pPr/>
              <a:t>14/09/2018</a:t>
            </a:fld>
            <a:endParaRPr lang="fr-FR" altLang="fr-FR"/>
          </a:p>
        </p:txBody>
      </p:sp>
      <p:sp>
        <p:nvSpPr>
          <p:cNvPr id="3"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4" name="Espace réservé du numéro de diapositive 5"/>
          <p:cNvSpPr>
            <a:spLocks noGrp="1"/>
          </p:cNvSpPr>
          <p:nvPr>
            <p:ph type="sldNum" sz="quarter" idx="12"/>
          </p:nvPr>
        </p:nvSpPr>
        <p:spPr/>
        <p:txBody>
          <a:bodyPr/>
          <a:lstStyle>
            <a:lvl1pPr>
              <a:defRPr/>
            </a:lvl1pPr>
          </a:lstStyle>
          <a:p>
            <a:fld id="{7FE9DCEE-2605-4799-95F9-4026363895E1}" type="slidenum">
              <a:rPr lang="fr-FR" altLang="fr-FR"/>
              <a:pPr/>
              <a:t>‹N°›</a:t>
            </a:fld>
            <a:endParaRPr lang="fr-FR" altLang="fr-FR"/>
          </a:p>
        </p:txBody>
      </p:sp>
    </p:spTree>
    <p:extLst>
      <p:ext uri="{BB962C8B-B14F-4D97-AF65-F5344CB8AC3E}">
        <p14:creationId xmlns:p14="http://schemas.microsoft.com/office/powerpoint/2010/main" val="88939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9B03740B-26D8-4868-8D8B-EFDF1B9AC51B}" type="datetime1">
              <a:rPr lang="fr-FR" altLang="fr-FR"/>
              <a:pPr/>
              <a:t>14/09/2018</a:t>
            </a:fld>
            <a:endParaRPr lang="fr-FR" altLang="fr-FR"/>
          </a:p>
        </p:txBody>
      </p:sp>
      <p:sp>
        <p:nvSpPr>
          <p:cNvPr id="6"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7" name="Espace réservé du numéro de diapositive 5"/>
          <p:cNvSpPr>
            <a:spLocks noGrp="1"/>
          </p:cNvSpPr>
          <p:nvPr>
            <p:ph type="sldNum" sz="quarter" idx="12"/>
          </p:nvPr>
        </p:nvSpPr>
        <p:spPr/>
        <p:txBody>
          <a:bodyPr/>
          <a:lstStyle>
            <a:lvl1pPr>
              <a:defRPr/>
            </a:lvl1pPr>
          </a:lstStyle>
          <a:p>
            <a:fld id="{A9FAB5E4-538B-4A49-A64F-B4F87A680B16}" type="slidenum">
              <a:rPr lang="fr-FR" altLang="fr-FR"/>
              <a:pPr/>
              <a:t>‹N°›</a:t>
            </a:fld>
            <a:endParaRPr lang="fr-FR" altLang="fr-FR"/>
          </a:p>
        </p:txBody>
      </p:sp>
    </p:spTree>
    <p:extLst>
      <p:ext uri="{BB962C8B-B14F-4D97-AF65-F5344CB8AC3E}">
        <p14:creationId xmlns:p14="http://schemas.microsoft.com/office/powerpoint/2010/main" val="82410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F712DCB5-359F-48D0-9A19-2F1A521EB107}" type="datetime1">
              <a:rPr lang="fr-FR" altLang="fr-FR"/>
              <a:pPr/>
              <a:t>14/09/2018</a:t>
            </a:fld>
            <a:endParaRPr lang="fr-FR" altLang="fr-FR"/>
          </a:p>
        </p:txBody>
      </p:sp>
      <p:sp>
        <p:nvSpPr>
          <p:cNvPr id="6" name="Espace réservé du pied de page 4"/>
          <p:cNvSpPr>
            <a:spLocks noGrp="1"/>
          </p:cNvSpPr>
          <p:nvPr>
            <p:ph type="ftr" sz="quarter" idx="11"/>
          </p:nvPr>
        </p:nvSpPr>
        <p:spPr/>
        <p:txBody>
          <a:bodyPr/>
          <a:lstStyle>
            <a:lvl1pPr>
              <a:defRPr/>
            </a:lvl1pPr>
          </a:lstStyle>
          <a:p>
            <a:r>
              <a:rPr lang="fr-FR" altLang="fr-FR"/>
              <a:t>DISTRICT DE L’AUDE DE FOOTBALL </a:t>
            </a:r>
          </a:p>
        </p:txBody>
      </p:sp>
      <p:sp>
        <p:nvSpPr>
          <p:cNvPr id="7" name="Espace réservé du numéro de diapositive 5"/>
          <p:cNvSpPr>
            <a:spLocks noGrp="1"/>
          </p:cNvSpPr>
          <p:nvPr>
            <p:ph type="sldNum" sz="quarter" idx="12"/>
          </p:nvPr>
        </p:nvSpPr>
        <p:spPr/>
        <p:txBody>
          <a:bodyPr/>
          <a:lstStyle>
            <a:lvl1pPr>
              <a:defRPr/>
            </a:lvl1pPr>
          </a:lstStyle>
          <a:p>
            <a:fld id="{FCC21AAE-89F5-4046-B503-12DC34D3B4CD}" type="slidenum">
              <a:rPr lang="fr-FR" altLang="fr-FR"/>
              <a:pPr/>
              <a:t>‹N°›</a:t>
            </a:fld>
            <a:endParaRPr lang="fr-FR" altLang="fr-FR"/>
          </a:p>
        </p:txBody>
      </p:sp>
    </p:spTree>
    <p:extLst>
      <p:ext uri="{BB962C8B-B14F-4D97-AF65-F5344CB8AC3E}">
        <p14:creationId xmlns:p14="http://schemas.microsoft.com/office/powerpoint/2010/main" val="422282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A0198DB-D5F5-4D0F-9862-46AFDADA4846}" type="datetime1">
              <a:rPr lang="fr-FR" altLang="fr-FR"/>
              <a:pPr/>
              <a:t>14/09/2018</a:t>
            </a:fld>
            <a:endParaRPr lang="fr-FR" alt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fr-FR" altLang="fr-FR"/>
              <a:t>DISTRICT DE L’AUDE DE FOOTBALL </a:t>
            </a: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7350B6E-4F22-491E-8E15-8E045899E518}"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56" r:id="rId7"/>
    <p:sldLayoutId id="2147483757" r:id="rId8"/>
    <p:sldLayoutId id="2147483758" r:id="rId9"/>
    <p:sldLayoutId id="2147483759" r:id="rId10"/>
    <p:sldLayoutId id="2147483760" r:id="rId11"/>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jpg"/><Relationship Id="rId5" Type="http://schemas.openxmlformats.org/officeDocument/2006/relationships/image" Target="../media/image9.emf"/><Relationship Id="rId4" Type="http://schemas.openxmlformats.org/officeDocument/2006/relationships/package" Target="../embeddings/Document_Microsoft_Word1.docx"/></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ude.fff.fr"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hyperlink" Target="https://aude.fff.fr/"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oneTexte 1"/>
          <p:cNvSpPr txBox="1">
            <a:spLocks noChangeArrowheads="1"/>
          </p:cNvSpPr>
          <p:nvPr/>
        </p:nvSpPr>
        <p:spPr bwMode="auto">
          <a:xfrm>
            <a:off x="2970213" y="98583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fr-FR" altLang="fr-FR" sz="1800"/>
          </a:p>
        </p:txBody>
      </p:sp>
      <p:sp>
        <p:nvSpPr>
          <p:cNvPr id="2" name="Rectangle 1"/>
          <p:cNvSpPr/>
          <p:nvPr/>
        </p:nvSpPr>
        <p:spPr>
          <a:xfrm>
            <a:off x="3362325" y="847616"/>
            <a:ext cx="7086600" cy="646331"/>
          </a:xfrm>
          <a:prstGeom prst="rect">
            <a:avLst/>
          </a:prstGeom>
        </p:spPr>
        <p:txBody>
          <a:bodyPr wrap="square">
            <a:spAutoFit/>
          </a:bodyPr>
          <a:lstStyle/>
          <a:p>
            <a:pPr algn="ctr" defTabSz="914400" fontAlgn="auto">
              <a:spcBef>
                <a:spcPts val="0"/>
              </a:spcBef>
              <a:spcAft>
                <a:spcPts val="0"/>
              </a:spcAft>
              <a:defRPr/>
            </a:pPr>
            <a:r>
              <a:rPr lang="fr-FR" sz="3600" b="1" kern="0" cap="all" dirty="0">
                <a:solidFill>
                  <a:srgbClr val="E7E6E6">
                    <a:lumMod val="10000"/>
                  </a:srgbClr>
                </a:solidFill>
                <a:latin typeface="Tw Cen MT" panose="020B0602020104020603" pitchFamily="34" charset="0"/>
                <a:ea typeface="Times New Roman" panose="02020603050405020304" pitchFamily="18" charset="0"/>
                <a:cs typeface="Times New Roman" panose="02020603050405020304" pitchFamily="18" charset="0"/>
              </a:rPr>
              <a:t>LE GUIDE DE LA SAISON DES </a:t>
            </a:r>
            <a:r>
              <a:rPr lang="fr-FR" sz="3600" b="1" kern="0" cap="all" dirty="0" smtClean="0">
                <a:solidFill>
                  <a:srgbClr val="E7E6E6">
                    <a:lumMod val="10000"/>
                  </a:srgbClr>
                </a:solidFill>
                <a:latin typeface="Tw Cen MT" panose="020B0602020104020603" pitchFamily="34" charset="0"/>
                <a:ea typeface="Times New Roman" panose="02020603050405020304" pitchFamily="18" charset="0"/>
                <a:cs typeface="Times New Roman" panose="02020603050405020304" pitchFamily="18" charset="0"/>
              </a:rPr>
              <a:t>U11</a:t>
            </a:r>
            <a:endParaRPr lang="fr-FR" sz="3600" kern="0" dirty="0">
              <a:solidFill>
                <a:sysClr val="windowText" lastClr="000000"/>
              </a:solidFill>
            </a:endParaRPr>
          </a:p>
        </p:txBody>
      </p:sp>
      <p:sp>
        <p:nvSpPr>
          <p:cNvPr id="6" name="Sous-titre 2"/>
          <p:cNvSpPr>
            <a:spLocks noGrp="1"/>
          </p:cNvSpPr>
          <p:nvPr>
            <p:ph type="subTitle" idx="1"/>
          </p:nvPr>
        </p:nvSpPr>
        <p:spPr>
          <a:xfrm>
            <a:off x="3274425" y="5355291"/>
            <a:ext cx="8830849" cy="961373"/>
          </a:xfrm>
        </p:spPr>
        <p:txBody>
          <a:bodyPr/>
          <a:lstStyle/>
          <a:p>
            <a:pPr algn="r"/>
            <a:r>
              <a:rPr lang="fr-FR" sz="1600" b="1" dirty="0">
                <a:solidFill>
                  <a:schemeClr val="tx1"/>
                </a:solidFill>
              </a:rPr>
              <a:t>Ce document relate le fonctionnement général de la Saison des </a:t>
            </a:r>
            <a:r>
              <a:rPr lang="fr-FR" sz="1600" b="1" dirty="0" smtClean="0">
                <a:solidFill>
                  <a:schemeClr val="tx1"/>
                </a:solidFill>
              </a:rPr>
              <a:t>U10-U11, </a:t>
            </a:r>
            <a:r>
              <a:rPr lang="fr-FR" sz="1600" b="1" dirty="0">
                <a:solidFill>
                  <a:schemeClr val="tx1"/>
                </a:solidFill>
              </a:rPr>
              <a:t>la règlementation des compétitions, ainsi que toutes les actions menées pour cette catégorie.</a:t>
            </a:r>
          </a:p>
          <a:p>
            <a:pPr algn="r"/>
            <a:r>
              <a:rPr lang="fr-FR" sz="1600" b="1" dirty="0">
                <a:solidFill>
                  <a:schemeClr val="tx1"/>
                </a:solidFill>
              </a:rPr>
              <a:t>Nous vous souhaitons une bonne saison sportive.</a:t>
            </a:r>
          </a:p>
          <a:p>
            <a:pPr algn="r"/>
            <a:endParaRPr lang="fr-FR" b="1" dirty="0"/>
          </a:p>
        </p:txBody>
      </p:sp>
      <p:graphicFrame>
        <p:nvGraphicFramePr>
          <p:cNvPr id="7" name="Objet 6"/>
          <p:cNvGraphicFramePr>
            <a:graphicFrameLocks noChangeAspect="1"/>
          </p:cNvGraphicFramePr>
          <p:nvPr>
            <p:extLst>
              <p:ext uri="{D42A27DB-BD31-4B8C-83A1-F6EECF244321}">
                <p14:modId xmlns:p14="http://schemas.microsoft.com/office/powerpoint/2010/main" val="1165167877"/>
              </p:ext>
            </p:extLst>
          </p:nvPr>
        </p:nvGraphicFramePr>
        <p:xfrm>
          <a:off x="5816600" y="6235699"/>
          <a:ext cx="6108700" cy="838200"/>
        </p:xfrm>
        <a:graphic>
          <a:graphicData uri="http://schemas.openxmlformats.org/presentationml/2006/ole">
            <mc:AlternateContent xmlns:mc="http://schemas.openxmlformats.org/markup-compatibility/2006">
              <mc:Choice xmlns:v="urn:schemas-microsoft-com:vml" Requires="v">
                <p:oleObj spid="_x0000_s1116" name="Document" r:id="rId4" imgW="6121177" imgH="842430" progId="Word.Document.12">
                  <p:embed/>
                </p:oleObj>
              </mc:Choice>
              <mc:Fallback>
                <p:oleObj name="Document" r:id="rId4" imgW="6121177" imgH="842430" progId="Word.Document.12">
                  <p:embed/>
                  <p:pic>
                    <p:nvPicPr>
                      <p:cNvPr id="0" name=""/>
                      <p:cNvPicPr/>
                      <p:nvPr/>
                    </p:nvPicPr>
                    <p:blipFill>
                      <a:blip r:embed="rId5"/>
                      <a:stretch>
                        <a:fillRect/>
                      </a:stretch>
                    </p:blipFill>
                    <p:spPr>
                      <a:xfrm>
                        <a:off x="5816600" y="6235699"/>
                        <a:ext cx="6108700" cy="838200"/>
                      </a:xfrm>
                      <a:prstGeom prst="rect">
                        <a:avLst/>
                      </a:prstGeom>
                    </p:spPr>
                  </p:pic>
                </p:oleObj>
              </mc:Fallback>
            </mc:AlternateContent>
          </a:graphicData>
        </a:graphic>
      </p:graphicFrame>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792" y="1579913"/>
            <a:ext cx="6857408" cy="3775378"/>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14" y="5416085"/>
            <a:ext cx="3835578" cy="14591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34938"/>
            <a:ext cx="10972800" cy="1143000"/>
          </a:xfrm>
        </p:spPr>
        <p:txBody>
          <a:bodyPr/>
          <a:lstStyle/>
          <a:p>
            <a:pPr algn="ctr"/>
            <a:r>
              <a:rPr lang="fr-FR" sz="3600" kern="0" cap="all" dirty="0">
                <a:solidFill>
                  <a:schemeClr val="accent6">
                    <a:lumMod val="60000"/>
                    <a:lumOff val="40000"/>
                  </a:schemeClr>
                </a:solidFill>
                <a:latin typeface="Tw Cen MT" panose="020B0602020104020603" pitchFamily="34" charset="0"/>
                <a:ea typeface="Times New Roman" panose="02020603050405020304" pitchFamily="18" charset="0"/>
                <a:cs typeface="Times New Roman" panose="02020603050405020304" pitchFamily="18" charset="0"/>
              </a:rPr>
              <a:t>Les lois du jeu</a:t>
            </a:r>
            <a:endParaRPr lang="fr-FR" sz="3600"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10</a:t>
            </a:fld>
            <a:endParaRPr lang="fr-FR" altLang="fr-FR"/>
          </a:p>
        </p:txBody>
      </p:sp>
      <p:pic>
        <p:nvPicPr>
          <p:cNvPr id="7" name="Espace réservé du contenu 6"/>
          <p:cNvPicPr>
            <a:picLocks noGrp="1"/>
          </p:cNvPicPr>
          <p:nvPr>
            <p:ph idx="1"/>
          </p:nvPr>
        </p:nvPicPr>
        <p:blipFill>
          <a:blip r:embed="rId2" cstate="print">
            <a:extLst>
              <a:ext uri="{28A0092B-C50C-407E-A947-70E740481C1C}">
                <a14:useLocalDpi xmlns:a14="http://schemas.microsoft.com/office/drawing/2010/main" val="0"/>
              </a:ext>
            </a:extLst>
          </a:blip>
          <a:srcRect l="20147" t="13235" r="18586" b="4706"/>
          <a:stretch>
            <a:fillRect/>
          </a:stretch>
        </p:blipFill>
        <p:spPr bwMode="auto">
          <a:xfrm>
            <a:off x="1816100" y="1098551"/>
            <a:ext cx="7988300" cy="5257800"/>
          </a:xfrm>
          <a:prstGeom prst="rect">
            <a:avLst/>
          </a:prstGeom>
          <a:noFill/>
          <a:ln w="9525">
            <a:noFill/>
            <a:miter lim="800000"/>
            <a:headEnd/>
            <a:tailEnd/>
          </a:ln>
        </p:spPr>
      </p:pic>
      <p:sp>
        <p:nvSpPr>
          <p:cNvPr id="8" name="ZoneTexte 7">
            <a:hlinkClick r:id="rId3" action="ppaction://hlinksldjump"/>
          </p:cNvPr>
          <p:cNvSpPr txBox="1"/>
          <p:nvPr/>
        </p:nvSpPr>
        <p:spPr>
          <a:xfrm>
            <a:off x="10026650" y="5630577"/>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3740666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22238"/>
            <a:ext cx="10972800" cy="1143000"/>
          </a:xfrm>
        </p:spPr>
        <p:txBody>
          <a:bodyPr/>
          <a:lstStyle/>
          <a:p>
            <a:pPr algn="ctr"/>
            <a:r>
              <a:rPr lang="fr-FR" sz="3600" dirty="0">
                <a:solidFill>
                  <a:schemeClr val="accent6">
                    <a:lumMod val="60000"/>
                    <a:lumOff val="40000"/>
                  </a:schemeClr>
                </a:solidFill>
                <a:latin typeface="Tw Cen MT" panose="020B0602020104020603" pitchFamily="34" charset="0"/>
              </a:rPr>
              <a:t>4</a:t>
            </a:r>
            <a:r>
              <a:rPr lang="fr-FR" sz="3600" dirty="0" smtClean="0">
                <a:solidFill>
                  <a:schemeClr val="accent6">
                    <a:lumMod val="60000"/>
                    <a:lumOff val="40000"/>
                  </a:schemeClr>
                </a:solidFill>
                <a:latin typeface="Tw Cen MT" panose="020B0602020104020603" pitchFamily="34" charset="0"/>
              </a:rPr>
              <a:t>. L’INTERCLUBS</a:t>
            </a:r>
            <a:endParaRPr lang="fr-FR" sz="3600" dirty="0">
              <a:solidFill>
                <a:schemeClr val="accent6">
                  <a:lumMod val="60000"/>
                  <a:lumOff val="40000"/>
                </a:schemeClr>
              </a:solidFill>
              <a:latin typeface="Tw Cen MT" panose="020B0602020104020603" pitchFamily="34" charset="0"/>
            </a:endParaRPr>
          </a:p>
        </p:txBody>
      </p:sp>
      <p:sp>
        <p:nvSpPr>
          <p:cNvPr id="3" name="Espace réservé du contenu 2"/>
          <p:cNvSpPr>
            <a:spLocks noGrp="1"/>
          </p:cNvSpPr>
          <p:nvPr>
            <p:ph idx="1"/>
          </p:nvPr>
        </p:nvSpPr>
        <p:spPr>
          <a:xfrm>
            <a:off x="508000" y="1054099"/>
            <a:ext cx="11366500" cy="5302251"/>
          </a:xfrm>
        </p:spPr>
        <p:txBody>
          <a:bodyPr numCol="1"/>
          <a:lstStyle/>
          <a:p>
            <a:pPr algn="just">
              <a:lnSpc>
                <a:spcPct val="115000"/>
              </a:lnSpc>
              <a:spcAft>
                <a:spcPts val="0"/>
              </a:spcAft>
            </a:pPr>
            <a:r>
              <a:rPr lang="fr-FR" sz="1400" dirty="0">
                <a:solidFill>
                  <a:schemeClr val="bg1"/>
                </a:solidFill>
                <a:latin typeface="Myriad Pro"/>
                <a:ea typeface="Times New Roman" panose="02020603050405020304" pitchFamily="18" charset="0"/>
                <a:cs typeface="Times New Roman" panose="02020603050405020304" pitchFamily="18" charset="0"/>
              </a:rPr>
              <a:t>La Direction Technique Nationale souhaite varier les formes de pratique dans la saison du football d’animation. A ce titre, elle nous demande de mettre en place des rassemblements de clubs : l’école de football du club X accueille l’école de football de l’école Y. Le club accueillant organise les rencontres par catégories.</a:t>
            </a:r>
          </a:p>
          <a:p>
            <a:pPr marL="0" indent="0" algn="just">
              <a:lnSpc>
                <a:spcPct val="115000"/>
              </a:lnSpc>
              <a:spcAft>
                <a:spcPts val="0"/>
              </a:spcAft>
              <a:buNone/>
            </a:pPr>
            <a:r>
              <a:rPr lang="fr-FR" sz="1400" dirty="0">
                <a:solidFill>
                  <a:srgbClr val="414751"/>
                </a:solidFill>
                <a:latin typeface="Myriad Pro"/>
                <a:ea typeface="Times New Roman" panose="02020603050405020304" pitchFamily="18" charset="0"/>
                <a:cs typeface="Times New Roman" panose="02020603050405020304" pitchFamily="18" charset="0"/>
              </a:rPr>
              <a:t> </a:t>
            </a:r>
          </a:p>
          <a:p>
            <a:pPr algn="just">
              <a:lnSpc>
                <a:spcPct val="115000"/>
              </a:lnSpc>
              <a:spcAft>
                <a:spcPts val="0"/>
              </a:spcAft>
            </a:pPr>
            <a:r>
              <a:rPr lang="fr-FR" sz="1400" b="1" dirty="0">
                <a:solidFill>
                  <a:schemeClr val="bg1"/>
                </a:solidFill>
                <a:latin typeface="Myriad Pro"/>
                <a:ea typeface="Times New Roman" panose="02020603050405020304" pitchFamily="18" charset="0"/>
                <a:cs typeface="Times New Roman" panose="02020603050405020304" pitchFamily="18" charset="0"/>
              </a:rPr>
              <a:t>Philosophie et Objectifs de l’Interclub U7-U9-U11</a:t>
            </a:r>
            <a:endParaRPr lang="fr-FR" sz="1400" dirty="0">
              <a:solidFill>
                <a:schemeClr val="bg1"/>
              </a:solidFill>
              <a:latin typeface="Myriad Pro"/>
              <a:ea typeface="Times New Roman" panose="02020603050405020304" pitchFamily="18" charset="0"/>
              <a:cs typeface="Times New Roman" panose="02020603050405020304" pitchFamily="18" charset="0"/>
            </a:endParaRPr>
          </a:p>
          <a:p>
            <a:pPr algn="just">
              <a:lnSpc>
                <a:spcPct val="115000"/>
              </a:lnSpc>
              <a:spcAft>
                <a:spcPts val="0"/>
              </a:spcAft>
            </a:pPr>
            <a:r>
              <a:rPr lang="fr-FR" sz="1400" b="1" dirty="0">
                <a:solidFill>
                  <a:srgbClr val="FF0000"/>
                </a:solidFill>
                <a:latin typeface="Myriad Pro"/>
                <a:ea typeface="Times New Roman" panose="02020603050405020304" pitchFamily="18" charset="0"/>
                <a:cs typeface="Times New Roman" panose="02020603050405020304" pitchFamily="18" charset="0"/>
              </a:rPr>
              <a:t>R</a:t>
            </a:r>
            <a:r>
              <a:rPr lang="fr-FR" sz="1400" dirty="0">
                <a:solidFill>
                  <a:schemeClr val="bg1"/>
                </a:solidFill>
                <a:latin typeface="Myriad Pro"/>
                <a:ea typeface="Times New Roman" panose="02020603050405020304" pitchFamily="18" charset="0"/>
                <a:cs typeface="Times New Roman" panose="02020603050405020304" pitchFamily="18" charset="0"/>
              </a:rPr>
              <a:t>assembler des clubs du même secteur voire inter-secteurs.</a:t>
            </a:r>
          </a:p>
          <a:p>
            <a:pPr algn="just">
              <a:lnSpc>
                <a:spcPct val="115000"/>
              </a:lnSpc>
              <a:spcAft>
                <a:spcPts val="0"/>
              </a:spcAft>
            </a:pPr>
            <a:r>
              <a:rPr lang="fr-FR" sz="1400" b="1" dirty="0">
                <a:solidFill>
                  <a:srgbClr val="FF0000"/>
                </a:solidFill>
                <a:latin typeface="Myriad Pro"/>
                <a:ea typeface="Times New Roman" panose="02020603050405020304" pitchFamily="18" charset="0"/>
                <a:cs typeface="Times New Roman" panose="02020603050405020304" pitchFamily="18" charset="0"/>
              </a:rPr>
              <a:t>E</a:t>
            </a:r>
            <a:r>
              <a:rPr lang="fr-FR" sz="1400" dirty="0">
                <a:solidFill>
                  <a:schemeClr val="bg1"/>
                </a:solidFill>
                <a:latin typeface="Myriad Pro"/>
                <a:ea typeface="Times New Roman" panose="02020603050405020304" pitchFamily="18" charset="0"/>
                <a:cs typeface="Times New Roman" panose="02020603050405020304" pitchFamily="18" charset="0"/>
              </a:rPr>
              <a:t>changer et rencontrer les parents des différents clubs.</a:t>
            </a:r>
          </a:p>
          <a:p>
            <a:pPr algn="just">
              <a:lnSpc>
                <a:spcPct val="115000"/>
              </a:lnSpc>
              <a:spcAft>
                <a:spcPts val="0"/>
              </a:spcAft>
            </a:pPr>
            <a:r>
              <a:rPr lang="fr-FR" sz="1400" b="1" dirty="0">
                <a:solidFill>
                  <a:srgbClr val="FF0000"/>
                </a:solidFill>
                <a:latin typeface="Myriad Pro"/>
                <a:ea typeface="Times New Roman" panose="02020603050405020304" pitchFamily="18" charset="0"/>
                <a:cs typeface="Times New Roman" panose="02020603050405020304" pitchFamily="18" charset="0"/>
              </a:rPr>
              <a:t>S</a:t>
            </a:r>
            <a:r>
              <a:rPr lang="fr-FR" sz="1400" dirty="0">
                <a:solidFill>
                  <a:schemeClr val="bg1"/>
                </a:solidFill>
                <a:latin typeface="Myriad Pro"/>
                <a:ea typeface="Times New Roman" panose="02020603050405020304" pitchFamily="18" charset="0"/>
                <a:cs typeface="Times New Roman" panose="02020603050405020304" pitchFamily="18" charset="0"/>
              </a:rPr>
              <a:t>’investir auprès des autres « familles » (arbitrage, supporters …).</a:t>
            </a:r>
          </a:p>
          <a:p>
            <a:pPr algn="just">
              <a:lnSpc>
                <a:spcPct val="115000"/>
              </a:lnSpc>
              <a:spcAft>
                <a:spcPts val="0"/>
              </a:spcAft>
            </a:pPr>
            <a:r>
              <a:rPr lang="fr-FR" sz="1400" b="1" dirty="0">
                <a:solidFill>
                  <a:srgbClr val="FF0000"/>
                </a:solidFill>
                <a:latin typeface="Myriad Pro"/>
                <a:ea typeface="Times New Roman" panose="02020603050405020304" pitchFamily="18" charset="0"/>
                <a:cs typeface="Times New Roman" panose="02020603050405020304" pitchFamily="18" charset="0"/>
              </a:rPr>
              <a:t>P</a:t>
            </a:r>
            <a:r>
              <a:rPr lang="fr-FR" sz="1400" dirty="0">
                <a:solidFill>
                  <a:schemeClr val="bg1"/>
                </a:solidFill>
                <a:latin typeface="Myriad Pro"/>
                <a:ea typeface="Times New Roman" panose="02020603050405020304" pitchFamily="18" charset="0"/>
                <a:cs typeface="Times New Roman" panose="02020603050405020304" pitchFamily="18" charset="0"/>
              </a:rPr>
              <a:t>ermettre aux éducateurs d’organiser des activités différentes.</a:t>
            </a:r>
          </a:p>
          <a:p>
            <a:pPr algn="just">
              <a:lnSpc>
                <a:spcPct val="115000"/>
              </a:lnSpc>
              <a:spcAft>
                <a:spcPts val="0"/>
              </a:spcAft>
            </a:pPr>
            <a:r>
              <a:rPr lang="fr-FR" sz="1400" b="1" dirty="0">
                <a:solidFill>
                  <a:srgbClr val="FF0000"/>
                </a:solidFill>
                <a:latin typeface="Myriad Pro"/>
                <a:ea typeface="Times New Roman" panose="02020603050405020304" pitchFamily="18" charset="0"/>
                <a:cs typeface="Times New Roman" panose="02020603050405020304" pitchFamily="18" charset="0"/>
              </a:rPr>
              <a:t>E</a:t>
            </a:r>
            <a:r>
              <a:rPr lang="fr-FR" sz="1400" dirty="0">
                <a:solidFill>
                  <a:schemeClr val="bg1"/>
                </a:solidFill>
                <a:latin typeface="Myriad Pro"/>
                <a:ea typeface="Times New Roman" panose="02020603050405020304" pitchFamily="18" charset="0"/>
                <a:cs typeface="Times New Roman" panose="02020603050405020304" pitchFamily="18" charset="0"/>
              </a:rPr>
              <a:t>ncourager les autres équipes.</a:t>
            </a:r>
          </a:p>
          <a:p>
            <a:pPr algn="just">
              <a:lnSpc>
                <a:spcPct val="115000"/>
              </a:lnSpc>
              <a:spcAft>
                <a:spcPts val="0"/>
              </a:spcAft>
            </a:pPr>
            <a:r>
              <a:rPr lang="fr-FR" sz="1400" b="1" dirty="0">
                <a:solidFill>
                  <a:srgbClr val="FF0000"/>
                </a:solidFill>
                <a:latin typeface="Myriad Pro"/>
                <a:ea typeface="Times New Roman" panose="02020603050405020304" pitchFamily="18" charset="0"/>
                <a:cs typeface="Times New Roman" panose="02020603050405020304" pitchFamily="18" charset="0"/>
              </a:rPr>
              <a:t>C</a:t>
            </a:r>
            <a:r>
              <a:rPr lang="fr-FR" sz="1400" dirty="0">
                <a:solidFill>
                  <a:schemeClr val="bg1"/>
                </a:solidFill>
                <a:latin typeface="Myriad Pro"/>
                <a:ea typeface="Times New Roman" panose="02020603050405020304" pitchFamily="18" charset="0"/>
                <a:cs typeface="Times New Roman" panose="02020603050405020304" pitchFamily="18" charset="0"/>
              </a:rPr>
              <a:t>réer un moment d’échange entre les clubs.</a:t>
            </a:r>
          </a:p>
          <a:p>
            <a:pPr algn="just">
              <a:lnSpc>
                <a:spcPct val="115000"/>
              </a:lnSpc>
              <a:spcAft>
                <a:spcPts val="0"/>
              </a:spcAft>
            </a:pPr>
            <a:r>
              <a:rPr lang="fr-FR" sz="1400" b="1" dirty="0">
                <a:solidFill>
                  <a:srgbClr val="FF0000"/>
                </a:solidFill>
                <a:latin typeface="Myriad Pro"/>
                <a:ea typeface="Times New Roman" panose="02020603050405020304" pitchFamily="18" charset="0"/>
                <a:cs typeface="Times New Roman" panose="02020603050405020304" pitchFamily="18" charset="0"/>
              </a:rPr>
              <a:t>T</a:t>
            </a:r>
            <a:r>
              <a:rPr lang="fr-FR" sz="1400" dirty="0">
                <a:solidFill>
                  <a:schemeClr val="bg1"/>
                </a:solidFill>
                <a:latin typeface="Myriad Pro"/>
                <a:ea typeface="Times New Roman" panose="02020603050405020304" pitchFamily="18" charset="0"/>
                <a:cs typeface="Times New Roman" panose="02020603050405020304" pitchFamily="18" charset="0"/>
              </a:rPr>
              <a:t>out le monde joue.</a:t>
            </a:r>
          </a:p>
          <a:p>
            <a:pPr lvl="0"/>
            <a:endParaRPr lang="fr-FR" sz="800"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11</a:t>
            </a:fld>
            <a:endParaRPr lang="fr-FR" altLang="fr-FR" dirty="0"/>
          </a:p>
        </p:txBody>
      </p:sp>
      <p:graphicFrame>
        <p:nvGraphicFramePr>
          <p:cNvPr id="4" name="Tableau 3"/>
          <p:cNvGraphicFramePr>
            <a:graphicFrameLocks noGrp="1"/>
          </p:cNvGraphicFramePr>
          <p:nvPr>
            <p:extLst>
              <p:ext uri="{D42A27DB-BD31-4B8C-83A1-F6EECF244321}">
                <p14:modId xmlns:p14="http://schemas.microsoft.com/office/powerpoint/2010/main" val="2891101776"/>
              </p:ext>
            </p:extLst>
          </p:nvPr>
        </p:nvGraphicFramePr>
        <p:xfrm>
          <a:off x="4650740" y="3581400"/>
          <a:ext cx="6751320" cy="2716530"/>
        </p:xfrm>
        <a:graphic>
          <a:graphicData uri="http://schemas.openxmlformats.org/drawingml/2006/table">
            <a:tbl>
              <a:tblPr firstRow="1" firstCol="1" bandRow="1"/>
              <a:tblGrid>
                <a:gridCol w="3241040"/>
                <a:gridCol w="3510280"/>
              </a:tblGrid>
              <a:tr h="163608">
                <a:tc>
                  <a:txBody>
                    <a:bodyPr/>
                    <a:lstStyle/>
                    <a:p>
                      <a:pPr algn="ctr">
                        <a:lnSpc>
                          <a:spcPct val="115000"/>
                        </a:lnSpc>
                        <a:spcAft>
                          <a:spcPts val="0"/>
                        </a:spcAft>
                      </a:pPr>
                      <a:r>
                        <a:rPr lang="fr-FR" sz="1400" b="1" dirty="0">
                          <a:solidFill>
                            <a:schemeClr val="bg1"/>
                          </a:solidFill>
                          <a:effectLst/>
                          <a:latin typeface="Myriad Pro"/>
                          <a:ea typeface="Times New Roman" panose="02020603050405020304" pitchFamily="18" charset="0"/>
                          <a:cs typeface="Times New Roman" panose="02020603050405020304" pitchFamily="18" charset="0"/>
                        </a:rPr>
                        <a:t>Catégorie U7</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5CD2D"/>
                      </a:solidFill>
                      <a:prstDash val="solid"/>
                      <a:round/>
                      <a:headEnd type="none" w="med" len="med"/>
                      <a:tailEnd type="none" w="med" len="med"/>
                    </a:lnR>
                    <a:lnT w="12700" cap="flat" cmpd="sng" algn="ctr">
                      <a:solidFill>
                        <a:srgbClr val="F5CD2D"/>
                      </a:solidFill>
                      <a:prstDash val="solid"/>
                      <a:round/>
                      <a:headEnd type="none" w="med" len="med"/>
                      <a:tailEnd type="none" w="med" len="med"/>
                    </a:lnT>
                    <a:lnB w="12700" cap="flat" cmpd="sng" algn="ctr">
                      <a:solidFill>
                        <a:srgbClr val="F5CD2D"/>
                      </a:solidFill>
                      <a:prstDash val="solid"/>
                      <a:round/>
                      <a:headEnd type="none" w="med" len="med"/>
                      <a:tailEnd type="none" w="med" len="med"/>
                    </a:lnB>
                  </a:tcPr>
                </a:tc>
                <a:tc>
                  <a:txBody>
                    <a:bodyPr/>
                    <a:lstStyle/>
                    <a:p>
                      <a:pPr algn="ctr">
                        <a:lnSpc>
                          <a:spcPct val="115000"/>
                        </a:lnSpc>
                        <a:spcAft>
                          <a:spcPts val="0"/>
                        </a:spcAft>
                      </a:pPr>
                      <a:r>
                        <a:rPr lang="fr-FR" sz="1400" b="1">
                          <a:solidFill>
                            <a:schemeClr val="bg1"/>
                          </a:solidFill>
                          <a:effectLst/>
                          <a:latin typeface="Myriad Pro"/>
                          <a:ea typeface="Times New Roman" panose="02020603050405020304" pitchFamily="18" charset="0"/>
                          <a:cs typeface="Times New Roman" panose="02020603050405020304" pitchFamily="18" charset="0"/>
                        </a:rPr>
                        <a:t>Catégories U9-U11</a:t>
                      </a:r>
                      <a:endParaRPr lang="fr-FR" sz="100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5CD2D"/>
                      </a:solidFill>
                      <a:prstDash val="solid"/>
                      <a:round/>
                      <a:headEnd type="none" w="med" len="med"/>
                      <a:tailEnd type="none" w="med" len="med"/>
                    </a:lnL>
                    <a:lnR>
                      <a:noFill/>
                    </a:lnR>
                    <a:lnT w="12700" cap="flat" cmpd="sng" algn="ctr">
                      <a:solidFill>
                        <a:srgbClr val="F5CD2D"/>
                      </a:solidFill>
                      <a:prstDash val="solid"/>
                      <a:round/>
                      <a:headEnd type="none" w="med" len="med"/>
                      <a:tailEnd type="none" w="med" len="med"/>
                    </a:lnT>
                    <a:lnB w="12700" cap="flat" cmpd="sng" algn="ctr">
                      <a:solidFill>
                        <a:srgbClr val="F5CD2D"/>
                      </a:solidFill>
                      <a:prstDash val="solid"/>
                      <a:round/>
                      <a:headEnd type="none" w="med" len="med"/>
                      <a:tailEnd type="none" w="med" len="med"/>
                    </a:lnB>
                  </a:tcPr>
                </a:tc>
              </a:tr>
              <a:tr h="0">
                <a:tc>
                  <a:txBody>
                    <a:bodyPr/>
                    <a:lstStyle/>
                    <a:p>
                      <a:pPr algn="ctr">
                        <a:lnSpc>
                          <a:spcPct val="115000"/>
                        </a:lnSpc>
                        <a:spcAft>
                          <a:spcPts val="0"/>
                        </a:spcAft>
                      </a:pPr>
                      <a:r>
                        <a:rPr lang="fr-FR" sz="1400" b="1" dirty="0">
                          <a:solidFill>
                            <a:srgbClr val="FF0000"/>
                          </a:solidFill>
                          <a:effectLst/>
                          <a:latin typeface="Myriad Pro"/>
                          <a:ea typeface="Times New Roman" panose="02020603050405020304" pitchFamily="18" charset="0"/>
                          <a:cs typeface="Times New Roman" panose="02020603050405020304" pitchFamily="18" charset="0"/>
                        </a:rPr>
                        <a:t>Le temps de jeu ne doit pas</a:t>
                      </a:r>
                      <a:endParaRPr lang="fr-FR" sz="1000" dirty="0">
                        <a:solidFill>
                          <a:srgbClr val="FF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400" b="1" dirty="0">
                          <a:solidFill>
                            <a:srgbClr val="FF0000"/>
                          </a:solidFill>
                          <a:effectLst/>
                          <a:latin typeface="Myriad Pro"/>
                          <a:ea typeface="Times New Roman" panose="02020603050405020304" pitchFamily="18" charset="0"/>
                          <a:cs typeface="Times New Roman" panose="02020603050405020304" pitchFamily="18" charset="0"/>
                        </a:rPr>
                        <a:t>excéder 40 minutes</a:t>
                      </a:r>
                      <a:endParaRPr lang="fr-FR" sz="1000" dirty="0">
                        <a:solidFill>
                          <a:srgbClr val="FF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5CD2D"/>
                      </a:solidFill>
                      <a:prstDash val="solid"/>
                      <a:round/>
                      <a:headEnd type="none" w="med" len="med"/>
                      <a:tailEnd type="none" w="med" len="med"/>
                    </a:lnR>
                    <a:lnT w="12700" cap="flat" cmpd="sng" algn="ctr">
                      <a:solidFill>
                        <a:srgbClr val="F5CD2D"/>
                      </a:solidFill>
                      <a:prstDash val="solid"/>
                      <a:round/>
                      <a:headEnd type="none" w="med" len="med"/>
                      <a:tailEnd type="none" w="med" len="med"/>
                    </a:lnT>
                    <a:lnB w="12700" cap="flat" cmpd="sng" algn="ctr">
                      <a:solidFill>
                        <a:srgbClr val="F5CD2D"/>
                      </a:solidFill>
                      <a:prstDash val="solid"/>
                      <a:round/>
                      <a:headEnd type="none" w="med" len="med"/>
                      <a:tailEnd type="none" w="med" len="med"/>
                    </a:lnB>
                    <a:solidFill>
                      <a:srgbClr val="FCF2CA"/>
                    </a:solidFill>
                  </a:tcPr>
                </a:tc>
                <a:tc>
                  <a:txBody>
                    <a:bodyPr/>
                    <a:lstStyle/>
                    <a:p>
                      <a:pPr algn="ctr">
                        <a:lnSpc>
                          <a:spcPct val="115000"/>
                        </a:lnSpc>
                        <a:spcAft>
                          <a:spcPts val="0"/>
                        </a:spcAft>
                      </a:pPr>
                      <a:r>
                        <a:rPr lang="fr-FR" sz="1400" b="1" dirty="0">
                          <a:solidFill>
                            <a:srgbClr val="FF0000"/>
                          </a:solidFill>
                          <a:effectLst/>
                          <a:latin typeface="Myriad Pro"/>
                          <a:ea typeface="Times New Roman" panose="02020603050405020304" pitchFamily="18" charset="0"/>
                          <a:cs typeface="Times New Roman" panose="02020603050405020304" pitchFamily="18" charset="0"/>
                        </a:rPr>
                        <a:t>Le temps de jeu ne doit pas</a:t>
                      </a:r>
                      <a:endParaRPr lang="fr-FR" sz="1000" dirty="0">
                        <a:solidFill>
                          <a:srgbClr val="FF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400" b="1" dirty="0">
                          <a:solidFill>
                            <a:srgbClr val="FF0000"/>
                          </a:solidFill>
                          <a:effectLst/>
                          <a:latin typeface="Myriad Pro"/>
                          <a:ea typeface="Times New Roman" panose="02020603050405020304" pitchFamily="18" charset="0"/>
                          <a:cs typeface="Times New Roman" panose="02020603050405020304" pitchFamily="18" charset="0"/>
                        </a:rPr>
                        <a:t>excéder 50 minutes</a:t>
                      </a:r>
                      <a:endParaRPr lang="fr-FR" sz="1000" dirty="0">
                        <a:solidFill>
                          <a:srgbClr val="FF0000"/>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5CD2D"/>
                      </a:solidFill>
                      <a:prstDash val="solid"/>
                      <a:round/>
                      <a:headEnd type="none" w="med" len="med"/>
                      <a:tailEnd type="none" w="med" len="med"/>
                    </a:lnL>
                    <a:lnR>
                      <a:noFill/>
                    </a:lnR>
                    <a:lnT w="12700" cap="flat" cmpd="sng" algn="ctr">
                      <a:solidFill>
                        <a:srgbClr val="F5CD2D"/>
                      </a:solidFill>
                      <a:prstDash val="solid"/>
                      <a:round/>
                      <a:headEnd type="none" w="med" len="med"/>
                      <a:tailEnd type="none" w="med" len="med"/>
                    </a:lnT>
                    <a:lnB w="12700" cap="flat" cmpd="sng" algn="ctr">
                      <a:solidFill>
                        <a:srgbClr val="F5CD2D"/>
                      </a:solidFill>
                      <a:prstDash val="solid"/>
                      <a:round/>
                      <a:headEnd type="none" w="med" len="med"/>
                      <a:tailEnd type="none" w="med" len="med"/>
                    </a:lnB>
                    <a:solidFill>
                      <a:srgbClr val="FCF2CA"/>
                    </a:solidFill>
                  </a:tcPr>
                </a:tc>
              </a:tr>
              <a:tr h="0">
                <a:tc>
                  <a:txBody>
                    <a:bodyPr/>
                    <a:lstStyle/>
                    <a:p>
                      <a:pPr algn="just">
                        <a:lnSpc>
                          <a:spcPct val="115000"/>
                        </a:lnSpc>
                        <a:spcAft>
                          <a:spcPts val="0"/>
                        </a:spcAft>
                      </a:pPr>
                      <a:r>
                        <a:rPr lang="fr-FR" sz="1300" b="1" dirty="0">
                          <a:solidFill>
                            <a:schemeClr val="bg1"/>
                          </a:solidFill>
                          <a:effectLst/>
                          <a:latin typeface="Myriad Pro"/>
                          <a:ea typeface="Times New Roman" panose="02020603050405020304" pitchFamily="18" charset="0"/>
                          <a:cs typeface="Times New Roman" panose="02020603050405020304" pitchFamily="18" charset="0"/>
                        </a:rPr>
                        <a:t>2 équipes ou 3 équipes présentes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fr-FR" sz="1300" dirty="0">
                          <a:solidFill>
                            <a:schemeClr val="bg1"/>
                          </a:solidFill>
                          <a:effectLst/>
                          <a:latin typeface="Myriad Pro"/>
                          <a:ea typeface="Times New Roman" panose="02020603050405020304" pitchFamily="18" charset="0"/>
                          <a:cs typeface="Times New Roman" panose="02020603050405020304" pitchFamily="18" charset="0"/>
                        </a:rPr>
                        <a:t>4 matches de 10 minutes. </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20955" algn="just">
                        <a:lnSpc>
                          <a:spcPct val="115000"/>
                        </a:lnSpc>
                        <a:spcAft>
                          <a:spcPts val="0"/>
                        </a:spcAft>
                      </a:pPr>
                      <a:r>
                        <a:rPr lang="fr-FR" sz="800" dirty="0">
                          <a:solidFill>
                            <a:schemeClr val="bg1"/>
                          </a:solidFill>
                          <a:effectLst/>
                          <a:latin typeface="Myriad Pro"/>
                          <a:ea typeface="Times New Roman" panose="02020603050405020304" pitchFamily="18" charset="0"/>
                          <a:cs typeface="Times New Roman" panose="02020603050405020304" pitchFamily="18" charset="0"/>
                        </a:rPr>
                        <a:t> </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300" b="1" dirty="0">
                          <a:solidFill>
                            <a:schemeClr val="bg1"/>
                          </a:solidFill>
                          <a:effectLst/>
                          <a:latin typeface="Myriad Pro"/>
                          <a:ea typeface="Times New Roman" panose="02020603050405020304" pitchFamily="18" charset="0"/>
                          <a:cs typeface="Times New Roman" panose="02020603050405020304" pitchFamily="18" charset="0"/>
                        </a:rPr>
                        <a:t>4 équipes présentes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500"/>
                        <a:buFont typeface="Courier New" panose="02070309020205020404" pitchFamily="49" charset="0"/>
                        <a:buChar char="o"/>
                      </a:pPr>
                      <a:r>
                        <a:rPr lang="fr-FR" sz="1300" dirty="0">
                          <a:solidFill>
                            <a:schemeClr val="bg1"/>
                          </a:solidFill>
                          <a:effectLst/>
                          <a:latin typeface="Myriad Pro"/>
                          <a:ea typeface="Times New Roman" panose="02020603050405020304" pitchFamily="18" charset="0"/>
                          <a:cs typeface="Times New Roman" panose="02020603050405020304" pitchFamily="18" charset="0"/>
                        </a:rPr>
                        <a:t>3 matches de 2 x 7 minutes.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fr-FR" sz="800" dirty="0">
                          <a:solidFill>
                            <a:schemeClr val="bg1"/>
                          </a:solidFill>
                          <a:effectLst/>
                          <a:latin typeface="Myriad Pro"/>
                          <a:ea typeface="Times New Roman" panose="02020603050405020304" pitchFamily="18" charset="0"/>
                          <a:cs typeface="Times New Roman" panose="02020603050405020304" pitchFamily="18" charset="0"/>
                        </a:rPr>
                        <a:t> </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300" b="1" dirty="0">
                          <a:solidFill>
                            <a:schemeClr val="bg1"/>
                          </a:solidFill>
                          <a:effectLst/>
                          <a:latin typeface="Myriad Pro"/>
                          <a:ea typeface="Times New Roman" panose="02020603050405020304" pitchFamily="18" charset="0"/>
                          <a:cs typeface="Times New Roman" panose="02020603050405020304" pitchFamily="18" charset="0"/>
                        </a:rPr>
                        <a:t>5 équipes présentes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fr-FR" sz="1300" dirty="0">
                          <a:solidFill>
                            <a:schemeClr val="bg1"/>
                          </a:solidFill>
                          <a:effectLst/>
                          <a:latin typeface="Myriad Pro"/>
                          <a:ea typeface="Times New Roman" panose="02020603050405020304" pitchFamily="18" charset="0"/>
                          <a:cs typeface="Times New Roman" panose="02020603050405020304" pitchFamily="18" charset="0"/>
                        </a:rPr>
                        <a:t>4 matches de 10 minutes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800" b="1" dirty="0">
                          <a:solidFill>
                            <a:schemeClr val="bg1"/>
                          </a:solidFill>
                          <a:effectLst/>
                          <a:latin typeface="Myriad Pro"/>
                          <a:ea typeface="Times New Roman" panose="02020603050405020304" pitchFamily="18" charset="0"/>
                          <a:cs typeface="Times New Roman" panose="02020603050405020304" pitchFamily="18" charset="0"/>
                        </a:rPr>
                        <a:t> </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100" b="1" dirty="0">
                          <a:solidFill>
                            <a:schemeClr val="bg1"/>
                          </a:solidFill>
                          <a:effectLst/>
                          <a:latin typeface="Myriad Pro"/>
                          <a:ea typeface="Times New Roman" panose="02020603050405020304" pitchFamily="18" charset="0"/>
                          <a:cs typeface="Times New Roman" panose="02020603050405020304" pitchFamily="18" charset="0"/>
                        </a:rPr>
                        <a:t>Temps de repos entre chaque match = 5’</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5CD2D"/>
                      </a:solidFill>
                      <a:prstDash val="solid"/>
                      <a:round/>
                      <a:headEnd type="none" w="med" len="med"/>
                      <a:tailEnd type="none" w="med" len="med"/>
                    </a:lnR>
                    <a:lnT w="12700" cap="flat" cmpd="sng" algn="ctr">
                      <a:solidFill>
                        <a:srgbClr val="F5CD2D"/>
                      </a:solidFill>
                      <a:prstDash val="solid"/>
                      <a:round/>
                      <a:headEnd type="none" w="med" len="med"/>
                      <a:tailEnd type="none" w="med" len="med"/>
                    </a:lnT>
                    <a:lnB w="12700" cap="flat" cmpd="sng" algn="ctr">
                      <a:solidFill>
                        <a:srgbClr val="F5CD2D"/>
                      </a:solidFill>
                      <a:prstDash val="solid"/>
                      <a:round/>
                      <a:headEnd type="none" w="med" len="med"/>
                      <a:tailEnd type="none" w="med" len="med"/>
                    </a:lnB>
                  </a:tcPr>
                </a:tc>
                <a:tc>
                  <a:txBody>
                    <a:bodyPr/>
                    <a:lstStyle/>
                    <a:p>
                      <a:pPr algn="just">
                        <a:lnSpc>
                          <a:spcPct val="115000"/>
                        </a:lnSpc>
                        <a:spcAft>
                          <a:spcPts val="0"/>
                        </a:spcAft>
                      </a:pPr>
                      <a:r>
                        <a:rPr lang="fr-FR" sz="1300" b="1" dirty="0">
                          <a:solidFill>
                            <a:schemeClr val="bg1"/>
                          </a:solidFill>
                          <a:effectLst/>
                          <a:latin typeface="Myriad Pro"/>
                          <a:ea typeface="Times New Roman" panose="02020603050405020304" pitchFamily="18" charset="0"/>
                          <a:cs typeface="Times New Roman" panose="02020603050405020304" pitchFamily="18" charset="0"/>
                        </a:rPr>
                        <a:t>2 équipes ou 3 équipes présentes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fr-FR" sz="1300" dirty="0">
                          <a:solidFill>
                            <a:schemeClr val="bg1"/>
                          </a:solidFill>
                          <a:effectLst/>
                          <a:latin typeface="Myriad Pro"/>
                          <a:ea typeface="Times New Roman" panose="02020603050405020304" pitchFamily="18" charset="0"/>
                          <a:cs typeface="Times New Roman" panose="02020603050405020304" pitchFamily="18" charset="0"/>
                        </a:rPr>
                        <a:t>4 matches de 12 minutes. </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20955" algn="just">
                        <a:lnSpc>
                          <a:spcPct val="115000"/>
                        </a:lnSpc>
                        <a:spcAft>
                          <a:spcPts val="0"/>
                        </a:spcAft>
                      </a:pPr>
                      <a:r>
                        <a:rPr lang="fr-FR" sz="800" b="1" dirty="0">
                          <a:solidFill>
                            <a:schemeClr val="bg1"/>
                          </a:solidFill>
                          <a:effectLst/>
                          <a:latin typeface="Myriad Pro"/>
                          <a:ea typeface="Times New Roman" panose="02020603050405020304" pitchFamily="18" charset="0"/>
                          <a:cs typeface="Times New Roman" panose="02020603050405020304" pitchFamily="18" charset="0"/>
                        </a:rPr>
                        <a:t> </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300" b="1" dirty="0">
                          <a:solidFill>
                            <a:schemeClr val="bg1"/>
                          </a:solidFill>
                          <a:effectLst/>
                          <a:latin typeface="Myriad Pro"/>
                          <a:ea typeface="Times New Roman" panose="02020603050405020304" pitchFamily="18" charset="0"/>
                          <a:cs typeface="Times New Roman" panose="02020603050405020304" pitchFamily="18" charset="0"/>
                        </a:rPr>
                        <a:t>4 équipes présentes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500"/>
                        <a:buFont typeface="Courier New" panose="02070309020205020404" pitchFamily="49" charset="0"/>
                        <a:buChar char="o"/>
                      </a:pPr>
                      <a:r>
                        <a:rPr lang="fr-FR" sz="1300" dirty="0">
                          <a:solidFill>
                            <a:schemeClr val="bg1"/>
                          </a:solidFill>
                          <a:effectLst/>
                          <a:latin typeface="Myriad Pro"/>
                          <a:ea typeface="Times New Roman" panose="02020603050405020304" pitchFamily="18" charset="0"/>
                          <a:cs typeface="Times New Roman" panose="02020603050405020304" pitchFamily="18" charset="0"/>
                        </a:rPr>
                        <a:t>3 matches de 2 x 8 minutes.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fr-FR" sz="800" b="1" dirty="0">
                          <a:solidFill>
                            <a:schemeClr val="bg1"/>
                          </a:solidFill>
                          <a:effectLst/>
                          <a:latin typeface="Myriad Pro"/>
                          <a:ea typeface="Times New Roman" panose="02020603050405020304" pitchFamily="18" charset="0"/>
                          <a:cs typeface="Times New Roman" panose="02020603050405020304" pitchFamily="18" charset="0"/>
                        </a:rPr>
                        <a:t> </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300" b="1" dirty="0">
                          <a:solidFill>
                            <a:schemeClr val="bg1"/>
                          </a:solidFill>
                          <a:effectLst/>
                          <a:latin typeface="Myriad Pro"/>
                          <a:ea typeface="Times New Roman" panose="02020603050405020304" pitchFamily="18" charset="0"/>
                          <a:cs typeface="Times New Roman" panose="02020603050405020304" pitchFamily="18" charset="0"/>
                        </a:rPr>
                        <a:t>5 équipes présentes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fr-FR" sz="1300" dirty="0">
                          <a:solidFill>
                            <a:schemeClr val="bg1"/>
                          </a:solidFill>
                          <a:effectLst/>
                          <a:latin typeface="Myriad Pro"/>
                          <a:ea typeface="Times New Roman" panose="02020603050405020304" pitchFamily="18" charset="0"/>
                          <a:cs typeface="Times New Roman" panose="02020603050405020304" pitchFamily="18" charset="0"/>
                        </a:rPr>
                        <a:t>4 matches de 12 minutes</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800" dirty="0">
                          <a:solidFill>
                            <a:schemeClr val="bg1"/>
                          </a:solidFill>
                          <a:effectLst/>
                          <a:latin typeface="Myriad Pro"/>
                          <a:ea typeface="Times New Roman" panose="02020603050405020304" pitchFamily="18" charset="0"/>
                          <a:cs typeface="Times New Roman" panose="02020603050405020304" pitchFamily="18" charset="0"/>
                        </a:rPr>
                        <a:t> </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100" b="1" dirty="0">
                          <a:solidFill>
                            <a:schemeClr val="bg1"/>
                          </a:solidFill>
                          <a:effectLst/>
                          <a:latin typeface="Myriad Pro"/>
                          <a:ea typeface="Times New Roman" panose="02020603050405020304" pitchFamily="18" charset="0"/>
                          <a:cs typeface="Times New Roman" panose="02020603050405020304" pitchFamily="18" charset="0"/>
                        </a:rPr>
                        <a:t>Temps de repos entre chaque match = 5’</a:t>
                      </a:r>
                      <a:endParaRPr lang="fr-FR" sz="10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5CD2D"/>
                      </a:solidFill>
                      <a:prstDash val="solid"/>
                      <a:round/>
                      <a:headEnd type="none" w="med" len="med"/>
                      <a:tailEnd type="none" w="med" len="med"/>
                    </a:lnL>
                    <a:lnR>
                      <a:noFill/>
                    </a:lnR>
                    <a:lnT w="12700" cap="flat" cmpd="sng" algn="ctr">
                      <a:solidFill>
                        <a:srgbClr val="F5CD2D"/>
                      </a:solidFill>
                      <a:prstDash val="solid"/>
                      <a:round/>
                      <a:headEnd type="none" w="med" len="med"/>
                      <a:tailEnd type="none" w="med" len="med"/>
                    </a:lnT>
                    <a:lnB w="12700" cap="flat" cmpd="sng" algn="ctr">
                      <a:solidFill>
                        <a:srgbClr val="F5CD2D"/>
                      </a:solidFill>
                      <a:prstDash val="solid"/>
                      <a:round/>
                      <a:headEnd type="none" w="med" len="med"/>
                      <a:tailEnd type="none" w="med" len="med"/>
                    </a:lnB>
                  </a:tcPr>
                </a:tc>
              </a:tr>
            </a:tbl>
          </a:graphicData>
        </a:graphic>
      </p:graphicFrame>
      <p:sp>
        <p:nvSpPr>
          <p:cNvPr id="9" name="Rectangle 8"/>
          <p:cNvSpPr/>
          <p:nvPr/>
        </p:nvSpPr>
        <p:spPr>
          <a:xfrm>
            <a:off x="757555" y="4648200"/>
            <a:ext cx="3643630" cy="1366528"/>
          </a:xfrm>
          <a:prstGeom prst="rect">
            <a:avLst/>
          </a:prstGeom>
        </p:spPr>
        <p:txBody>
          <a:bodyPr wrap="square">
            <a:spAutoFit/>
          </a:bodyPr>
          <a:lstStyle/>
          <a:p>
            <a:pPr marL="457200" algn="just">
              <a:lnSpc>
                <a:spcPct val="115000"/>
              </a:lnSpc>
              <a:spcAft>
                <a:spcPts val="600"/>
              </a:spcAft>
            </a:pPr>
            <a:r>
              <a:rPr lang="fr-FR" b="1"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Si le nombre d’équipes est impair : créer une équipe composée des suppléants.</a:t>
            </a:r>
            <a:endParaRPr lang="fr-FR" sz="11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
        <p:nvSpPr>
          <p:cNvPr id="10" name="ZoneTexte 9">
            <a:hlinkClick r:id="rId2" action="ppaction://hlinksldjump"/>
          </p:cNvPr>
          <p:cNvSpPr txBox="1"/>
          <p:nvPr/>
        </p:nvSpPr>
        <p:spPr>
          <a:xfrm>
            <a:off x="1136650" y="6273225"/>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36483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5401"/>
            <a:ext cx="10972800" cy="1143000"/>
          </a:xfrm>
        </p:spPr>
        <p:txBody>
          <a:bodyPr/>
          <a:lstStyle/>
          <a:p>
            <a:pPr algn="ctr"/>
            <a:r>
              <a:rPr lang="fr-FR" sz="3600" dirty="0">
                <a:solidFill>
                  <a:schemeClr val="accent6">
                    <a:lumMod val="60000"/>
                    <a:lumOff val="40000"/>
                  </a:schemeClr>
                </a:solidFill>
                <a:latin typeface="Tw Cen MT" panose="020B0602020104020603" pitchFamily="34" charset="0"/>
              </a:rPr>
              <a:t>4</a:t>
            </a:r>
            <a:r>
              <a:rPr lang="fr-FR" sz="3600" dirty="0" smtClean="0">
                <a:solidFill>
                  <a:schemeClr val="accent6">
                    <a:lumMod val="60000"/>
                    <a:lumOff val="40000"/>
                  </a:schemeClr>
                </a:solidFill>
                <a:latin typeface="Tw Cen MT" panose="020B0602020104020603" pitchFamily="34" charset="0"/>
              </a:rPr>
              <a:t>. </a:t>
            </a:r>
            <a:r>
              <a:rPr lang="fr-FR" sz="3600" dirty="0">
                <a:solidFill>
                  <a:schemeClr val="accent6">
                    <a:lumMod val="60000"/>
                    <a:lumOff val="40000"/>
                  </a:schemeClr>
                </a:solidFill>
                <a:latin typeface="Tw Cen MT" panose="020B0602020104020603" pitchFamily="34" charset="0"/>
              </a:rPr>
              <a:t>L’INTERCLUBS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79641814"/>
              </p:ext>
            </p:extLst>
          </p:nvPr>
        </p:nvGraphicFramePr>
        <p:xfrm>
          <a:off x="4165600" y="3232557"/>
          <a:ext cx="4282020" cy="2762410"/>
        </p:xfrm>
        <a:graphic>
          <a:graphicData uri="http://schemas.openxmlformats.org/drawingml/2006/table">
            <a:tbl>
              <a:tblPr firstRow="1" firstCol="1" bandRow="1">
                <a:tableStyleId>{5C22544A-7EE6-4342-B048-85BDC9FD1C3A}</a:tableStyleId>
              </a:tblPr>
              <a:tblGrid>
                <a:gridCol w="1277785"/>
                <a:gridCol w="1635660"/>
                <a:gridCol w="1368575"/>
              </a:tblGrid>
              <a:tr h="276241">
                <a:tc gridSpan="3">
                  <a:txBody>
                    <a:bodyPr/>
                    <a:lstStyle/>
                    <a:p>
                      <a:pPr algn="ctr">
                        <a:lnSpc>
                          <a:spcPct val="115000"/>
                        </a:lnSpc>
                        <a:spcAft>
                          <a:spcPts val="0"/>
                        </a:spcAft>
                      </a:pPr>
                      <a:r>
                        <a:rPr lang="fr-FR" sz="1400" dirty="0">
                          <a:effectLst/>
                        </a:rPr>
                        <a:t>3 EQUIPES PRESENTES D’UNE MEME CATEGORIE</a:t>
                      </a:r>
                      <a:endParaRPr lang="fr-FR" sz="1000"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r>
              <a:tr h="276241">
                <a:tc>
                  <a:txBody>
                    <a:bodyPr/>
                    <a:lstStyle/>
                    <a:p>
                      <a:pPr algn="ctr">
                        <a:lnSpc>
                          <a:spcPct val="115000"/>
                        </a:lnSpc>
                        <a:spcAft>
                          <a:spcPts val="0"/>
                        </a:spcAft>
                      </a:pPr>
                      <a:r>
                        <a:rPr lang="fr-FR" sz="1400">
                          <a:effectLst/>
                        </a:rPr>
                        <a:t>Horaires</a:t>
                      </a:r>
                      <a:endParaRPr lang="fr-FR" sz="10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effectLst/>
                        </a:rPr>
                        <a:t>Rotations</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a:effectLst/>
                        </a:rPr>
                        <a:t>Terrain</a:t>
                      </a:r>
                      <a:endParaRPr lang="fr-FR" sz="10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r>
              <a:tr h="276241">
                <a:tc>
                  <a:txBody>
                    <a:bodyPr/>
                    <a:lstStyle/>
                    <a:p>
                      <a:pPr algn="ctr">
                        <a:lnSpc>
                          <a:spcPct val="115000"/>
                        </a:lnSpc>
                        <a:spcAft>
                          <a:spcPts val="0"/>
                        </a:spcAft>
                      </a:pPr>
                      <a:r>
                        <a:rPr lang="fr-FR" sz="1400">
                          <a:effectLst/>
                        </a:rPr>
                        <a:t>10h00</a:t>
                      </a:r>
                      <a:endParaRPr lang="fr-FR" sz="10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fr-FR" sz="1400" b="1" dirty="0">
                          <a:effectLst/>
                        </a:rPr>
                        <a:t>Arrivée du club visiteur - Accueil</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r>
              <a:tr h="276241">
                <a:tc>
                  <a:txBody>
                    <a:bodyPr/>
                    <a:lstStyle/>
                    <a:p>
                      <a:pPr algn="ctr">
                        <a:lnSpc>
                          <a:spcPct val="115000"/>
                        </a:lnSpc>
                        <a:spcAft>
                          <a:spcPts val="0"/>
                        </a:spcAft>
                      </a:pPr>
                      <a:r>
                        <a:rPr lang="fr-FR" sz="1400">
                          <a:effectLst/>
                        </a:rPr>
                        <a:t>10h30</a:t>
                      </a:r>
                      <a:endParaRPr lang="fr-FR" sz="10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effectLst/>
                        </a:rPr>
                        <a:t>Rotation 1</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a:effectLst/>
                        </a:rPr>
                        <a:t>A contre B</a:t>
                      </a:r>
                      <a:endParaRPr lang="fr-FR" sz="10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r>
              <a:tr h="276241">
                <a:tc>
                  <a:txBody>
                    <a:bodyPr/>
                    <a:lstStyle/>
                    <a:p>
                      <a:pPr algn="ctr">
                        <a:lnSpc>
                          <a:spcPct val="115000"/>
                        </a:lnSpc>
                        <a:spcAft>
                          <a:spcPts val="0"/>
                        </a:spcAft>
                      </a:pPr>
                      <a:r>
                        <a:rPr lang="fr-FR" sz="1400">
                          <a:effectLst/>
                        </a:rPr>
                        <a:t>10h45</a:t>
                      </a:r>
                      <a:endParaRPr lang="fr-FR" sz="10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effectLst/>
                        </a:rPr>
                        <a:t>Rotation 2</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a:effectLst/>
                        </a:rPr>
                        <a:t>A contre C</a:t>
                      </a:r>
                      <a:endParaRPr lang="fr-FR" sz="10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r>
              <a:tr h="276241">
                <a:tc>
                  <a:txBody>
                    <a:bodyPr/>
                    <a:lstStyle/>
                    <a:p>
                      <a:pPr algn="ctr">
                        <a:lnSpc>
                          <a:spcPct val="115000"/>
                        </a:lnSpc>
                        <a:spcAft>
                          <a:spcPts val="0"/>
                        </a:spcAft>
                      </a:pPr>
                      <a:r>
                        <a:rPr lang="fr-FR" sz="1400">
                          <a:effectLst/>
                        </a:rPr>
                        <a:t>11h00</a:t>
                      </a:r>
                      <a:endParaRPr lang="fr-FR" sz="10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effectLst/>
                        </a:rPr>
                        <a:t>Rotation 3</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a:effectLst/>
                        </a:rPr>
                        <a:t>B contre C</a:t>
                      </a:r>
                      <a:endParaRPr lang="fr-FR" sz="10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r>
              <a:tr h="276241">
                <a:tc>
                  <a:txBody>
                    <a:bodyPr/>
                    <a:lstStyle/>
                    <a:p>
                      <a:pPr algn="ctr">
                        <a:lnSpc>
                          <a:spcPct val="115000"/>
                        </a:lnSpc>
                        <a:spcAft>
                          <a:spcPts val="0"/>
                        </a:spcAft>
                      </a:pPr>
                      <a:r>
                        <a:rPr lang="fr-FR" sz="1400">
                          <a:effectLst/>
                        </a:rPr>
                        <a:t>11h15</a:t>
                      </a:r>
                      <a:endParaRPr lang="fr-FR" sz="10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fr-FR" sz="1400" b="1" dirty="0">
                          <a:effectLst/>
                        </a:rPr>
                        <a:t>Pause déjeunée</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r>
              <a:tr h="276241">
                <a:tc>
                  <a:txBody>
                    <a:bodyPr/>
                    <a:lstStyle/>
                    <a:p>
                      <a:pPr algn="ctr">
                        <a:lnSpc>
                          <a:spcPct val="115000"/>
                        </a:lnSpc>
                        <a:spcAft>
                          <a:spcPts val="0"/>
                        </a:spcAft>
                      </a:pPr>
                      <a:r>
                        <a:rPr lang="fr-FR" sz="1400">
                          <a:effectLst/>
                        </a:rPr>
                        <a:t>11h25</a:t>
                      </a:r>
                      <a:endParaRPr lang="fr-FR" sz="10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a:effectLst/>
                        </a:rPr>
                        <a:t>Rotation 4</a:t>
                      </a:r>
                      <a:endParaRPr lang="fr-FR" sz="10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effectLst/>
                        </a:rPr>
                        <a:t>A contre B</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r>
              <a:tr h="276241">
                <a:tc>
                  <a:txBody>
                    <a:bodyPr/>
                    <a:lstStyle/>
                    <a:p>
                      <a:pPr algn="ctr">
                        <a:lnSpc>
                          <a:spcPct val="115000"/>
                        </a:lnSpc>
                        <a:spcAft>
                          <a:spcPts val="0"/>
                        </a:spcAft>
                      </a:pPr>
                      <a:r>
                        <a:rPr lang="fr-FR" sz="1400">
                          <a:effectLst/>
                        </a:rPr>
                        <a:t>11h40</a:t>
                      </a:r>
                      <a:endParaRPr lang="fr-FR" sz="10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a:effectLst/>
                        </a:rPr>
                        <a:t>Rotation 5</a:t>
                      </a:r>
                      <a:endParaRPr lang="fr-FR" sz="10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effectLst/>
                        </a:rPr>
                        <a:t>A contre C</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r>
              <a:tr h="276241">
                <a:tc>
                  <a:txBody>
                    <a:bodyPr/>
                    <a:lstStyle/>
                    <a:p>
                      <a:pPr algn="ctr">
                        <a:lnSpc>
                          <a:spcPct val="115000"/>
                        </a:lnSpc>
                        <a:spcAft>
                          <a:spcPts val="0"/>
                        </a:spcAft>
                      </a:pPr>
                      <a:r>
                        <a:rPr lang="fr-FR" sz="1400" dirty="0">
                          <a:effectLst/>
                        </a:rPr>
                        <a:t>11h55</a:t>
                      </a:r>
                      <a:endParaRPr lang="fr-FR" sz="1000"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effectLst/>
                        </a:rPr>
                        <a:t>Rotation 6</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effectLst/>
                        </a:rPr>
                        <a:t>B contre C</a:t>
                      </a:r>
                      <a:endParaRPr lang="fr-FR" sz="10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12</a:t>
            </a:fld>
            <a:endParaRPr lang="fr-FR" altLang="fr-FR" dirty="0"/>
          </a:p>
        </p:txBody>
      </p:sp>
      <p:graphicFrame>
        <p:nvGraphicFramePr>
          <p:cNvPr id="8" name="Tableau 7"/>
          <p:cNvGraphicFramePr>
            <a:graphicFrameLocks noGrp="1"/>
          </p:cNvGraphicFramePr>
          <p:nvPr>
            <p:extLst>
              <p:ext uri="{D42A27DB-BD31-4B8C-83A1-F6EECF244321}">
                <p14:modId xmlns:p14="http://schemas.microsoft.com/office/powerpoint/2010/main" val="1835252433"/>
              </p:ext>
            </p:extLst>
          </p:nvPr>
        </p:nvGraphicFramePr>
        <p:xfrm>
          <a:off x="8447620" y="349719"/>
          <a:ext cx="3361470" cy="5254463"/>
        </p:xfrm>
        <a:graphic>
          <a:graphicData uri="http://schemas.openxmlformats.org/drawingml/2006/table">
            <a:tbl>
              <a:tblPr firstRow="1" firstCol="1" bandRow="1">
                <a:tableStyleId>{5C22544A-7EE6-4342-B048-85BDC9FD1C3A}</a:tableStyleId>
              </a:tblPr>
              <a:tblGrid>
                <a:gridCol w="887591"/>
                <a:gridCol w="825019"/>
                <a:gridCol w="876051"/>
                <a:gridCol w="772809"/>
              </a:tblGrid>
              <a:tr h="235955">
                <a:tc gridSpan="4">
                  <a:txBody>
                    <a:bodyPr/>
                    <a:lstStyle/>
                    <a:p>
                      <a:pPr algn="ctr">
                        <a:lnSpc>
                          <a:spcPct val="115000"/>
                        </a:lnSpc>
                        <a:spcAft>
                          <a:spcPts val="0"/>
                        </a:spcAft>
                      </a:pPr>
                      <a:r>
                        <a:rPr lang="fr-FR" sz="1300" dirty="0">
                          <a:effectLst/>
                        </a:rPr>
                        <a:t>4 EQUIPES PRESENTES D’UNE MEME CATEGORIE</a:t>
                      </a:r>
                      <a:endParaRPr lang="fr-FR" sz="900"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hMerge="1">
                  <a:txBody>
                    <a:bodyPr/>
                    <a:lstStyle/>
                    <a:p>
                      <a:endParaRPr lang="fr-FR"/>
                    </a:p>
                  </a:txBody>
                  <a:tcPr/>
                </a:tc>
                <a:tc hMerge="1">
                  <a:txBody>
                    <a:bodyPr/>
                    <a:lstStyle/>
                    <a:p>
                      <a:endParaRPr lang="fr-FR"/>
                    </a:p>
                  </a:txBody>
                  <a:tcPr/>
                </a:tc>
                <a:tc hMerge="1">
                  <a:txBody>
                    <a:bodyPr/>
                    <a:lstStyle/>
                    <a:p>
                      <a:endParaRPr lang="fr-FR"/>
                    </a:p>
                  </a:txBody>
                  <a:tcPr/>
                </a:tc>
              </a:tr>
              <a:tr h="1262838">
                <a:tc>
                  <a:txBody>
                    <a:bodyPr/>
                    <a:lstStyle/>
                    <a:p>
                      <a:pPr algn="ctr">
                        <a:lnSpc>
                          <a:spcPct val="115000"/>
                        </a:lnSpc>
                        <a:spcAft>
                          <a:spcPts val="0"/>
                        </a:spcAft>
                      </a:pPr>
                      <a:r>
                        <a:rPr lang="fr-FR" sz="1300">
                          <a:effectLst/>
                        </a:rPr>
                        <a:t>Horaires</a:t>
                      </a:r>
                      <a:endParaRPr lang="fr-FR" sz="9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dirty="0">
                          <a:effectLst/>
                        </a:rPr>
                        <a:t>Rotations</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dirty="0">
                          <a:effectLst/>
                        </a:rPr>
                        <a:t>Terrain n° 1</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dirty="0">
                          <a:effectLst/>
                        </a:rPr>
                        <a:t>Terrain n°2</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r>
              <a:tr h="252568">
                <a:tc>
                  <a:txBody>
                    <a:bodyPr/>
                    <a:lstStyle/>
                    <a:p>
                      <a:pPr algn="ctr">
                        <a:lnSpc>
                          <a:spcPct val="115000"/>
                        </a:lnSpc>
                        <a:spcAft>
                          <a:spcPts val="0"/>
                        </a:spcAft>
                      </a:pPr>
                      <a:r>
                        <a:rPr lang="fr-FR" sz="1300">
                          <a:effectLst/>
                        </a:rPr>
                        <a:t>10h00</a:t>
                      </a:r>
                      <a:endParaRPr lang="fr-FR" sz="9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gridSpan="3">
                  <a:txBody>
                    <a:bodyPr/>
                    <a:lstStyle/>
                    <a:p>
                      <a:pPr algn="ctr">
                        <a:lnSpc>
                          <a:spcPct val="115000"/>
                        </a:lnSpc>
                        <a:spcAft>
                          <a:spcPts val="0"/>
                        </a:spcAft>
                      </a:pPr>
                      <a:r>
                        <a:rPr lang="fr-FR" sz="1300" b="1" dirty="0">
                          <a:effectLst/>
                        </a:rPr>
                        <a:t>Arrivée du club visiteur - Accueil</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hMerge="1">
                  <a:txBody>
                    <a:bodyPr/>
                    <a:lstStyle/>
                    <a:p>
                      <a:endParaRPr lang="fr-FR"/>
                    </a:p>
                  </a:txBody>
                  <a:tcPr/>
                </a:tc>
                <a:tc hMerge="1">
                  <a:txBody>
                    <a:bodyPr/>
                    <a:lstStyle/>
                    <a:p>
                      <a:endParaRPr lang="fr-FR"/>
                    </a:p>
                  </a:txBody>
                  <a:tcPr/>
                </a:tc>
              </a:tr>
              <a:tr h="1010271">
                <a:tc>
                  <a:txBody>
                    <a:bodyPr/>
                    <a:lstStyle/>
                    <a:p>
                      <a:pPr algn="ctr">
                        <a:lnSpc>
                          <a:spcPct val="115000"/>
                        </a:lnSpc>
                        <a:spcAft>
                          <a:spcPts val="0"/>
                        </a:spcAft>
                      </a:pPr>
                      <a:r>
                        <a:rPr lang="fr-FR" sz="1300">
                          <a:effectLst/>
                        </a:rPr>
                        <a:t>10h30</a:t>
                      </a:r>
                      <a:endParaRPr lang="fr-FR" sz="9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a:effectLst/>
                        </a:rPr>
                        <a:t>Rotation 1</a:t>
                      </a:r>
                      <a:endParaRPr lang="fr-FR" sz="9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dirty="0">
                          <a:effectLst/>
                        </a:rPr>
                        <a:t>A contre B</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dirty="0">
                          <a:effectLst/>
                        </a:rPr>
                        <a:t>C contre D</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r>
              <a:tr h="1010271">
                <a:tc>
                  <a:txBody>
                    <a:bodyPr/>
                    <a:lstStyle/>
                    <a:p>
                      <a:pPr algn="ctr">
                        <a:lnSpc>
                          <a:spcPct val="115000"/>
                        </a:lnSpc>
                        <a:spcAft>
                          <a:spcPts val="0"/>
                        </a:spcAft>
                      </a:pPr>
                      <a:r>
                        <a:rPr lang="fr-FR" sz="1300">
                          <a:effectLst/>
                        </a:rPr>
                        <a:t>10h50</a:t>
                      </a:r>
                      <a:endParaRPr lang="fr-FR" sz="9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a:effectLst/>
                        </a:rPr>
                        <a:t>Rotation 2</a:t>
                      </a:r>
                      <a:endParaRPr lang="fr-FR" sz="9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a:effectLst/>
                        </a:rPr>
                        <a:t>A contre C </a:t>
                      </a:r>
                      <a:endParaRPr lang="fr-FR" sz="9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dirty="0">
                          <a:effectLst/>
                        </a:rPr>
                        <a:t>B contre D</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r>
              <a:tr h="252568">
                <a:tc>
                  <a:txBody>
                    <a:bodyPr/>
                    <a:lstStyle/>
                    <a:p>
                      <a:pPr algn="ctr">
                        <a:lnSpc>
                          <a:spcPct val="115000"/>
                        </a:lnSpc>
                        <a:spcAft>
                          <a:spcPts val="0"/>
                        </a:spcAft>
                      </a:pPr>
                      <a:r>
                        <a:rPr lang="fr-FR" sz="1300">
                          <a:effectLst/>
                        </a:rPr>
                        <a:t>11h10</a:t>
                      </a:r>
                      <a:endParaRPr lang="fr-FR" sz="9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gridSpan="3">
                  <a:txBody>
                    <a:bodyPr/>
                    <a:lstStyle/>
                    <a:p>
                      <a:pPr algn="ctr">
                        <a:lnSpc>
                          <a:spcPct val="115000"/>
                        </a:lnSpc>
                        <a:spcAft>
                          <a:spcPts val="0"/>
                        </a:spcAft>
                      </a:pPr>
                      <a:r>
                        <a:rPr lang="fr-FR" sz="1300" b="1" dirty="0">
                          <a:effectLst/>
                        </a:rPr>
                        <a:t>Pause déjeunée</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hMerge="1">
                  <a:txBody>
                    <a:bodyPr/>
                    <a:lstStyle/>
                    <a:p>
                      <a:endParaRPr lang="fr-FR"/>
                    </a:p>
                  </a:txBody>
                  <a:tcPr/>
                </a:tc>
                <a:tc hMerge="1">
                  <a:txBody>
                    <a:bodyPr/>
                    <a:lstStyle/>
                    <a:p>
                      <a:endParaRPr lang="fr-FR"/>
                    </a:p>
                  </a:txBody>
                  <a:tcPr/>
                </a:tc>
              </a:tr>
              <a:tr h="1010271">
                <a:tc>
                  <a:txBody>
                    <a:bodyPr/>
                    <a:lstStyle/>
                    <a:p>
                      <a:pPr algn="ctr">
                        <a:lnSpc>
                          <a:spcPct val="115000"/>
                        </a:lnSpc>
                        <a:spcAft>
                          <a:spcPts val="0"/>
                        </a:spcAft>
                      </a:pPr>
                      <a:r>
                        <a:rPr lang="fr-FR" sz="1300">
                          <a:effectLst/>
                        </a:rPr>
                        <a:t>11h35</a:t>
                      </a:r>
                      <a:endParaRPr lang="fr-FR" sz="90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a:effectLst/>
                        </a:rPr>
                        <a:t>Rotation 3</a:t>
                      </a:r>
                      <a:endParaRPr lang="fr-FR" sz="9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dirty="0">
                          <a:effectLst/>
                        </a:rPr>
                        <a:t>A contre D</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c>
                  <a:txBody>
                    <a:bodyPr/>
                    <a:lstStyle/>
                    <a:p>
                      <a:pPr algn="ctr">
                        <a:lnSpc>
                          <a:spcPct val="115000"/>
                        </a:lnSpc>
                        <a:spcAft>
                          <a:spcPts val="0"/>
                        </a:spcAft>
                      </a:pPr>
                      <a:r>
                        <a:rPr lang="fr-FR" sz="1300" b="1" dirty="0">
                          <a:effectLst/>
                        </a:rPr>
                        <a:t>B contre C</a:t>
                      </a:r>
                      <a:endParaRPr lang="fr-FR" sz="9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3251" marR="63251" marT="0" marB="0"/>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838599320"/>
              </p:ext>
            </p:extLst>
          </p:nvPr>
        </p:nvGraphicFramePr>
        <p:xfrm>
          <a:off x="101600" y="2463801"/>
          <a:ext cx="4064001" cy="4257675"/>
        </p:xfrm>
        <a:graphic>
          <a:graphicData uri="http://schemas.openxmlformats.org/drawingml/2006/table">
            <a:tbl>
              <a:tblPr firstRow="1" firstCol="1" bandRow="1">
                <a:tableStyleId>{5C22544A-7EE6-4342-B048-85BDC9FD1C3A}</a:tableStyleId>
              </a:tblPr>
              <a:tblGrid>
                <a:gridCol w="789006"/>
                <a:gridCol w="1081918"/>
                <a:gridCol w="774775"/>
                <a:gridCol w="174113"/>
                <a:gridCol w="1244189"/>
              </a:tblGrid>
              <a:tr h="301951">
                <a:tc gridSpan="5">
                  <a:txBody>
                    <a:bodyPr/>
                    <a:lstStyle/>
                    <a:p>
                      <a:pPr algn="ctr">
                        <a:lnSpc>
                          <a:spcPct val="115000"/>
                        </a:lnSpc>
                        <a:spcAft>
                          <a:spcPts val="0"/>
                        </a:spcAft>
                      </a:pPr>
                      <a:r>
                        <a:rPr lang="fr-FR" sz="900" dirty="0">
                          <a:effectLst/>
                        </a:rPr>
                        <a:t>5 EQUIPES PRESENTES D’UNE MEME CATEGORIE</a:t>
                      </a:r>
                      <a:endParaRPr lang="fr-FR" sz="700"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50254">
                <a:tc>
                  <a:txBody>
                    <a:bodyPr/>
                    <a:lstStyle/>
                    <a:p>
                      <a:pPr algn="ctr">
                        <a:lnSpc>
                          <a:spcPct val="115000"/>
                        </a:lnSpc>
                        <a:spcAft>
                          <a:spcPts val="0"/>
                        </a:spcAft>
                      </a:pPr>
                      <a:r>
                        <a:rPr lang="fr-FR" sz="900" b="1" dirty="0">
                          <a:effectLst/>
                        </a:rPr>
                        <a:t>Horaires</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nchor="ctr"/>
                </a:tc>
                <a:tc>
                  <a:txBody>
                    <a:bodyPr/>
                    <a:lstStyle/>
                    <a:p>
                      <a:pPr algn="ctr">
                        <a:lnSpc>
                          <a:spcPct val="115000"/>
                        </a:lnSpc>
                        <a:spcAft>
                          <a:spcPts val="0"/>
                        </a:spcAft>
                      </a:pPr>
                      <a:r>
                        <a:rPr lang="fr-FR" sz="900" b="1" dirty="0">
                          <a:effectLst/>
                        </a:rPr>
                        <a:t>Rotations</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nchor="ctr"/>
                </a:tc>
                <a:tc>
                  <a:txBody>
                    <a:bodyPr/>
                    <a:lstStyle/>
                    <a:p>
                      <a:pPr algn="ctr">
                        <a:lnSpc>
                          <a:spcPct val="115000"/>
                        </a:lnSpc>
                        <a:spcAft>
                          <a:spcPts val="0"/>
                        </a:spcAft>
                      </a:pPr>
                      <a:r>
                        <a:rPr lang="fr-FR" sz="900" b="1" dirty="0">
                          <a:effectLst/>
                        </a:rPr>
                        <a:t>Terrain n° 1</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nchor="ctr"/>
                </a:tc>
                <a:tc gridSpan="2">
                  <a:txBody>
                    <a:bodyPr/>
                    <a:lstStyle/>
                    <a:p>
                      <a:pPr algn="ctr">
                        <a:lnSpc>
                          <a:spcPct val="115000"/>
                        </a:lnSpc>
                        <a:spcAft>
                          <a:spcPts val="0"/>
                        </a:spcAft>
                      </a:pPr>
                      <a:r>
                        <a:rPr lang="fr-FR" sz="900" b="1" dirty="0">
                          <a:effectLst/>
                        </a:rPr>
                        <a:t>Terrain n°2</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nchor="ctr"/>
                </a:tc>
                <a:tc hMerge="1">
                  <a:txBody>
                    <a:bodyPr/>
                    <a:lstStyle/>
                    <a:p>
                      <a:endParaRPr lang="fr-FR"/>
                    </a:p>
                  </a:txBody>
                  <a:tcPr/>
                </a:tc>
              </a:tr>
              <a:tr h="185627">
                <a:tc>
                  <a:txBody>
                    <a:bodyPr/>
                    <a:lstStyle/>
                    <a:p>
                      <a:pPr algn="ctr">
                        <a:lnSpc>
                          <a:spcPct val="115000"/>
                        </a:lnSpc>
                        <a:spcAft>
                          <a:spcPts val="0"/>
                        </a:spcAft>
                      </a:pPr>
                      <a:r>
                        <a:rPr lang="fr-FR" sz="900" b="1" dirty="0">
                          <a:effectLst/>
                        </a:rPr>
                        <a:t>10h00</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gridSpan="4">
                  <a:txBody>
                    <a:bodyPr/>
                    <a:lstStyle/>
                    <a:p>
                      <a:pPr algn="ctr">
                        <a:lnSpc>
                          <a:spcPct val="115000"/>
                        </a:lnSpc>
                        <a:spcAft>
                          <a:spcPts val="0"/>
                        </a:spcAft>
                      </a:pPr>
                      <a:r>
                        <a:rPr lang="fr-FR" sz="900" b="1" dirty="0">
                          <a:effectLst/>
                        </a:rPr>
                        <a:t>Arrivée du club visiteur - Accueil</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hMerge="1">
                  <a:txBody>
                    <a:bodyPr/>
                    <a:lstStyle/>
                    <a:p>
                      <a:endParaRPr lang="fr-FR"/>
                    </a:p>
                  </a:txBody>
                  <a:tcPr/>
                </a:tc>
                <a:tc hMerge="1">
                  <a:txBody>
                    <a:bodyPr/>
                    <a:lstStyle/>
                    <a:p>
                      <a:endParaRPr lang="fr-FR"/>
                    </a:p>
                  </a:txBody>
                  <a:tcPr/>
                </a:tc>
                <a:tc hMerge="1">
                  <a:txBody>
                    <a:bodyPr/>
                    <a:lstStyle/>
                    <a:p>
                      <a:endParaRPr lang="fr-FR"/>
                    </a:p>
                  </a:txBody>
                  <a:tcPr/>
                </a:tc>
              </a:tr>
              <a:tr h="612637">
                <a:tc>
                  <a:txBody>
                    <a:bodyPr/>
                    <a:lstStyle/>
                    <a:p>
                      <a:pPr algn="ctr">
                        <a:lnSpc>
                          <a:spcPct val="115000"/>
                        </a:lnSpc>
                        <a:spcAft>
                          <a:spcPts val="0"/>
                        </a:spcAft>
                      </a:pPr>
                      <a:r>
                        <a:rPr lang="fr-FR" sz="900" b="1" dirty="0">
                          <a:effectLst/>
                        </a:rPr>
                        <a:t>10h30</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fr-FR" sz="900" b="1">
                          <a:effectLst/>
                        </a:rPr>
                        <a:t>Rotation 1</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gridSpan="2">
                  <a:txBody>
                    <a:bodyPr/>
                    <a:lstStyle/>
                    <a:p>
                      <a:pPr algn="ctr">
                        <a:lnSpc>
                          <a:spcPct val="115000"/>
                        </a:lnSpc>
                        <a:spcAft>
                          <a:spcPts val="0"/>
                        </a:spcAft>
                      </a:pPr>
                      <a:r>
                        <a:rPr lang="fr-FR" sz="900" b="1">
                          <a:effectLst/>
                        </a:rPr>
                        <a:t>A contre B</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hMerge="1">
                  <a:txBody>
                    <a:bodyPr/>
                    <a:lstStyle/>
                    <a:p>
                      <a:endParaRPr lang="fr-FR"/>
                    </a:p>
                  </a:txBody>
                  <a:tcPr/>
                </a:tc>
                <a:tc>
                  <a:txBody>
                    <a:bodyPr/>
                    <a:lstStyle/>
                    <a:p>
                      <a:pPr algn="ctr">
                        <a:lnSpc>
                          <a:spcPct val="115000"/>
                        </a:lnSpc>
                        <a:spcAft>
                          <a:spcPts val="0"/>
                        </a:spcAft>
                      </a:pPr>
                      <a:r>
                        <a:rPr lang="fr-FR" sz="900" b="1" dirty="0">
                          <a:effectLst/>
                        </a:rPr>
                        <a:t>C contre D</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r>
              <a:tr h="483668">
                <a:tc>
                  <a:txBody>
                    <a:bodyPr/>
                    <a:lstStyle/>
                    <a:p>
                      <a:pPr algn="ctr">
                        <a:lnSpc>
                          <a:spcPct val="115000"/>
                        </a:lnSpc>
                        <a:spcAft>
                          <a:spcPts val="0"/>
                        </a:spcAft>
                      </a:pPr>
                      <a:r>
                        <a:rPr lang="fr-FR" sz="900" b="1" dirty="0">
                          <a:effectLst/>
                        </a:rPr>
                        <a:t>10h45</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fr-FR" sz="900" b="1">
                          <a:effectLst/>
                        </a:rPr>
                        <a:t>Rotation 2</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gridSpan="2">
                  <a:txBody>
                    <a:bodyPr/>
                    <a:lstStyle/>
                    <a:p>
                      <a:pPr algn="ctr">
                        <a:lnSpc>
                          <a:spcPct val="115000"/>
                        </a:lnSpc>
                        <a:spcAft>
                          <a:spcPts val="0"/>
                        </a:spcAft>
                      </a:pPr>
                      <a:r>
                        <a:rPr lang="fr-FR" sz="900" b="1">
                          <a:effectLst/>
                        </a:rPr>
                        <a:t>E contre A </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hMerge="1">
                  <a:txBody>
                    <a:bodyPr/>
                    <a:lstStyle/>
                    <a:p>
                      <a:endParaRPr lang="fr-FR"/>
                    </a:p>
                  </a:txBody>
                  <a:tcPr/>
                </a:tc>
                <a:tc>
                  <a:txBody>
                    <a:bodyPr/>
                    <a:lstStyle/>
                    <a:p>
                      <a:pPr algn="ctr">
                        <a:lnSpc>
                          <a:spcPct val="115000"/>
                        </a:lnSpc>
                        <a:spcAft>
                          <a:spcPts val="0"/>
                        </a:spcAft>
                      </a:pPr>
                      <a:r>
                        <a:rPr lang="fr-FR" sz="900" b="1" dirty="0">
                          <a:effectLst/>
                        </a:rPr>
                        <a:t>B contre C</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r>
              <a:tr h="612637">
                <a:tc>
                  <a:txBody>
                    <a:bodyPr/>
                    <a:lstStyle/>
                    <a:p>
                      <a:pPr algn="ctr">
                        <a:lnSpc>
                          <a:spcPct val="115000"/>
                        </a:lnSpc>
                        <a:spcAft>
                          <a:spcPts val="0"/>
                        </a:spcAft>
                      </a:pPr>
                      <a:r>
                        <a:rPr lang="fr-FR" sz="900" b="1" dirty="0">
                          <a:effectLst/>
                        </a:rPr>
                        <a:t>11h00</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fr-FR" sz="900" b="1">
                          <a:effectLst/>
                        </a:rPr>
                        <a:t>Rotation 3</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gridSpan="2">
                  <a:txBody>
                    <a:bodyPr/>
                    <a:lstStyle/>
                    <a:p>
                      <a:pPr algn="ctr">
                        <a:lnSpc>
                          <a:spcPct val="115000"/>
                        </a:lnSpc>
                        <a:spcAft>
                          <a:spcPts val="0"/>
                        </a:spcAft>
                      </a:pPr>
                      <a:r>
                        <a:rPr lang="fr-FR" sz="900" b="1">
                          <a:effectLst/>
                        </a:rPr>
                        <a:t>D contre E</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hMerge="1">
                  <a:txBody>
                    <a:bodyPr/>
                    <a:lstStyle/>
                    <a:p>
                      <a:endParaRPr lang="fr-FR"/>
                    </a:p>
                  </a:txBody>
                  <a:tcPr/>
                </a:tc>
                <a:tc>
                  <a:txBody>
                    <a:bodyPr/>
                    <a:lstStyle/>
                    <a:p>
                      <a:pPr algn="ctr">
                        <a:lnSpc>
                          <a:spcPct val="115000"/>
                        </a:lnSpc>
                        <a:spcAft>
                          <a:spcPts val="0"/>
                        </a:spcAft>
                      </a:pPr>
                      <a:r>
                        <a:rPr lang="fr-FR" sz="900" b="1" dirty="0">
                          <a:effectLst/>
                        </a:rPr>
                        <a:t>A contre C</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r>
              <a:tr h="185627">
                <a:tc>
                  <a:txBody>
                    <a:bodyPr/>
                    <a:lstStyle/>
                    <a:p>
                      <a:pPr algn="ctr">
                        <a:lnSpc>
                          <a:spcPct val="115000"/>
                        </a:lnSpc>
                        <a:spcAft>
                          <a:spcPts val="0"/>
                        </a:spcAft>
                      </a:pPr>
                      <a:r>
                        <a:rPr lang="fr-FR" sz="900" b="1" dirty="0">
                          <a:effectLst/>
                        </a:rPr>
                        <a:t>11h15</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gridSpan="4">
                  <a:txBody>
                    <a:bodyPr/>
                    <a:lstStyle/>
                    <a:p>
                      <a:pPr algn="ctr">
                        <a:lnSpc>
                          <a:spcPct val="115000"/>
                        </a:lnSpc>
                        <a:spcAft>
                          <a:spcPts val="0"/>
                        </a:spcAft>
                      </a:pPr>
                      <a:r>
                        <a:rPr lang="fr-FR" sz="900" b="1" dirty="0">
                          <a:effectLst/>
                        </a:rPr>
                        <a:t>Pause déjeunée</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hMerge="1">
                  <a:txBody>
                    <a:bodyPr/>
                    <a:lstStyle/>
                    <a:p>
                      <a:endParaRPr lang="fr-FR"/>
                    </a:p>
                  </a:txBody>
                  <a:tcPr/>
                </a:tc>
                <a:tc hMerge="1">
                  <a:txBody>
                    <a:bodyPr/>
                    <a:lstStyle/>
                    <a:p>
                      <a:endParaRPr lang="fr-FR"/>
                    </a:p>
                  </a:txBody>
                  <a:tcPr/>
                </a:tc>
                <a:tc hMerge="1">
                  <a:txBody>
                    <a:bodyPr/>
                    <a:lstStyle/>
                    <a:p>
                      <a:endParaRPr lang="fr-FR"/>
                    </a:p>
                  </a:txBody>
                  <a:tcPr/>
                </a:tc>
              </a:tr>
              <a:tr h="612637">
                <a:tc>
                  <a:txBody>
                    <a:bodyPr/>
                    <a:lstStyle/>
                    <a:p>
                      <a:pPr algn="ctr">
                        <a:lnSpc>
                          <a:spcPct val="115000"/>
                        </a:lnSpc>
                        <a:spcAft>
                          <a:spcPts val="0"/>
                        </a:spcAft>
                      </a:pPr>
                      <a:r>
                        <a:rPr lang="fr-FR" sz="900" b="1" dirty="0">
                          <a:effectLst/>
                        </a:rPr>
                        <a:t>11h25</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fr-FR" sz="900" b="1">
                          <a:effectLst/>
                        </a:rPr>
                        <a:t>Rotation 4</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gridSpan="2">
                  <a:txBody>
                    <a:bodyPr/>
                    <a:lstStyle/>
                    <a:p>
                      <a:pPr algn="ctr">
                        <a:lnSpc>
                          <a:spcPct val="115000"/>
                        </a:lnSpc>
                        <a:spcAft>
                          <a:spcPts val="0"/>
                        </a:spcAft>
                      </a:pPr>
                      <a:r>
                        <a:rPr lang="fr-FR" sz="900" b="1">
                          <a:effectLst/>
                        </a:rPr>
                        <a:t>B contre E</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hMerge="1">
                  <a:txBody>
                    <a:bodyPr/>
                    <a:lstStyle/>
                    <a:p>
                      <a:endParaRPr lang="fr-FR"/>
                    </a:p>
                  </a:txBody>
                  <a:tcPr/>
                </a:tc>
                <a:tc>
                  <a:txBody>
                    <a:bodyPr/>
                    <a:lstStyle/>
                    <a:p>
                      <a:pPr algn="ctr">
                        <a:lnSpc>
                          <a:spcPct val="115000"/>
                        </a:lnSpc>
                        <a:spcAft>
                          <a:spcPts val="0"/>
                        </a:spcAft>
                      </a:pPr>
                      <a:r>
                        <a:rPr lang="fr-FR" sz="900" b="1" dirty="0">
                          <a:effectLst/>
                        </a:rPr>
                        <a:t>D contre A</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r>
              <a:tr h="612637">
                <a:tc>
                  <a:txBody>
                    <a:bodyPr/>
                    <a:lstStyle/>
                    <a:p>
                      <a:pPr algn="ctr">
                        <a:lnSpc>
                          <a:spcPct val="115000"/>
                        </a:lnSpc>
                        <a:spcAft>
                          <a:spcPts val="0"/>
                        </a:spcAft>
                      </a:pPr>
                      <a:r>
                        <a:rPr lang="fr-FR" sz="900" b="1" dirty="0">
                          <a:effectLst/>
                        </a:rPr>
                        <a:t>11h40</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a:txBody>
                    <a:bodyPr/>
                    <a:lstStyle/>
                    <a:p>
                      <a:pPr algn="ctr">
                        <a:lnSpc>
                          <a:spcPct val="115000"/>
                        </a:lnSpc>
                        <a:spcAft>
                          <a:spcPts val="0"/>
                        </a:spcAft>
                      </a:pPr>
                      <a:r>
                        <a:rPr lang="fr-FR" sz="900" b="1">
                          <a:effectLst/>
                        </a:rPr>
                        <a:t>Rotation 5</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gridSpan="2">
                  <a:txBody>
                    <a:bodyPr/>
                    <a:lstStyle/>
                    <a:p>
                      <a:pPr algn="ctr">
                        <a:lnSpc>
                          <a:spcPct val="115000"/>
                        </a:lnSpc>
                        <a:spcAft>
                          <a:spcPts val="0"/>
                        </a:spcAft>
                      </a:pPr>
                      <a:r>
                        <a:rPr lang="fr-FR" sz="900" b="1">
                          <a:effectLst/>
                        </a:rPr>
                        <a:t>C contre E</a:t>
                      </a:r>
                      <a:endParaRPr lang="fr-FR" sz="700" b="1">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c hMerge="1">
                  <a:txBody>
                    <a:bodyPr/>
                    <a:lstStyle/>
                    <a:p>
                      <a:endParaRPr lang="fr-FR"/>
                    </a:p>
                  </a:txBody>
                  <a:tcPr/>
                </a:tc>
                <a:tc>
                  <a:txBody>
                    <a:bodyPr/>
                    <a:lstStyle/>
                    <a:p>
                      <a:pPr algn="ctr">
                        <a:lnSpc>
                          <a:spcPct val="115000"/>
                        </a:lnSpc>
                        <a:spcAft>
                          <a:spcPts val="0"/>
                        </a:spcAft>
                      </a:pPr>
                      <a:r>
                        <a:rPr lang="fr-FR" sz="900" b="1" dirty="0">
                          <a:effectLst/>
                        </a:rPr>
                        <a:t>B contre D</a:t>
                      </a:r>
                      <a:endParaRPr lang="fr-FR" sz="700" b="1" dirty="0">
                        <a:solidFill>
                          <a:srgbClr val="41475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45179" marR="45179" marT="0" marB="0"/>
                </a:tc>
              </a:tr>
            </a:tbl>
          </a:graphicData>
        </a:graphic>
      </p:graphicFrame>
      <p:sp>
        <p:nvSpPr>
          <p:cNvPr id="10" name="Rectangle 1"/>
          <p:cNvSpPr>
            <a:spLocks noChangeArrowheads="1"/>
          </p:cNvSpPr>
          <p:nvPr/>
        </p:nvSpPr>
        <p:spPr bwMode="auto">
          <a:xfrm>
            <a:off x="251759" y="905461"/>
            <a:ext cx="622798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altLang="fr-FR" sz="1400" b="1"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Quand</a:t>
            </a:r>
            <a:r>
              <a:rPr kumimoji="0" lang="fr-FR" altLang="fr-FR" sz="1400" b="1" i="0" u="none" strike="noStrike" cap="none" normalizeH="0" baseline="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 </a:t>
            </a:r>
            <a:r>
              <a:rPr kumimoji="0" lang="fr-FR" altLang="fr-FR" sz="1400" b="1"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a:t>
            </a:r>
            <a:endParaRPr kumimoji="0" lang="fr-FR" altLang="fr-FR"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2 interclubs sont inscrits au calendrier du Football d</a:t>
            </a:r>
            <a:r>
              <a:rPr kumimoji="0" lang="fr-FR" altLang="fr-FR" sz="1400" b="0" i="0" u="none" strike="noStrike" cap="none" normalizeH="0" baseline="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a:t>
            </a: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Animation</a:t>
            </a:r>
            <a:r>
              <a:rPr kumimoji="0" lang="fr-FR" altLang="fr-FR" sz="1400" b="0" i="0" u="none" strike="noStrike" cap="none" normalizeH="0" baseline="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 </a:t>
            </a: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 </a:t>
            </a:r>
            <a:endParaRPr kumimoji="0" lang="fr-FR" altLang="fr-FR"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Le samedi 7 octobre 2017, le matin (10h </a:t>
            </a:r>
            <a:r>
              <a:rPr kumimoji="0" lang="fr-FR" altLang="fr-FR" sz="1400" b="0" i="0" u="none" strike="noStrike" cap="none" normalizeH="0" baseline="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a:t>
            </a: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 12h30),</a:t>
            </a:r>
            <a:endParaRPr kumimoji="0" lang="fr-FR" altLang="fr-FR"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Le samedi 26 mai 2018, l</a:t>
            </a:r>
            <a:r>
              <a:rPr kumimoji="0" lang="fr-FR" altLang="fr-FR" sz="1400" b="0" i="0" u="none" strike="noStrike" cap="none" normalizeH="0" baseline="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a:t>
            </a: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e matin (10h </a:t>
            </a:r>
            <a:r>
              <a:rPr kumimoji="0" lang="fr-FR" altLang="fr-FR" sz="1400" b="0" i="0" u="none" strike="noStrike" cap="none" normalizeH="0" baseline="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a:t>
            </a: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 12h30).</a:t>
            </a:r>
            <a:endParaRPr kumimoji="0" lang="fr-FR" altLang="fr-FR"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Le club accueillera lors de la 1</a:t>
            </a:r>
            <a:r>
              <a:rPr kumimoji="0" lang="fr-FR" altLang="fr-FR" sz="1400" b="0" i="0" u="none" strike="noStrike" cap="none" normalizeH="0" baseline="3000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è</a:t>
            </a:r>
            <a:r>
              <a:rPr kumimoji="0" lang="fr-FR" altLang="fr-FR" sz="1400" b="0" i="0" u="none" strike="noStrike" cap="none" normalizeH="0" baseline="3000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re</a:t>
            </a: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 date le club se d</a:t>
            </a:r>
            <a:r>
              <a:rPr kumimoji="0" lang="fr-FR" altLang="fr-FR" sz="1400" b="0" i="0" u="none" strike="noStrike" cap="none" normalizeH="0" baseline="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é</a:t>
            </a: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place lors de la 2</a:t>
            </a:r>
            <a:r>
              <a:rPr kumimoji="0" lang="fr-FR" altLang="fr-FR" sz="1400" b="0" i="0" u="none" strike="noStrike" cap="none" normalizeH="0" baseline="30000" dirty="0" smtClean="0">
                <a:ln>
                  <a:noFill/>
                </a:ln>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è</a:t>
            </a:r>
            <a:r>
              <a:rPr kumimoji="0" lang="fr-FR" altLang="fr-FR" sz="1400" b="0" i="0" u="none" strike="noStrike" cap="none" normalizeH="0" baseline="3000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me</a:t>
            </a:r>
            <a:r>
              <a:rPr kumimoji="0" lang="fr-FR" altLang="fr-FR" sz="1400" b="0"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 date.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altLang="fr-FR"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altLang="fr-FR" sz="1400" b="1" i="0" u="none" strike="noStrike" cap="none" normalizeH="0" baseline="0" dirty="0" smtClean="0">
                <a:ln>
                  <a:noFill/>
                </a:ln>
                <a:solidFill>
                  <a:schemeClr val="bg1"/>
                </a:solidFill>
                <a:effectLst/>
                <a:latin typeface="Myriad Pro" charset="0"/>
                <a:ea typeface="Times New Roman" panose="02020603050405020304" pitchFamily="18" charset="0"/>
                <a:cs typeface="Times New Roman" panose="02020603050405020304" pitchFamily="18" charset="0"/>
              </a:rPr>
              <a:t>Organisation des rencontres</a:t>
            </a:r>
            <a:endParaRPr kumimoji="0" lang="fr-FR" altLang="fr-FR"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altLang="fr-FR" sz="1400" b="0" i="0" u="none" strike="noStrike" cap="none" normalizeH="0" baseline="0" dirty="0" smtClean="0">
              <a:ln>
                <a:noFill/>
              </a:ln>
              <a:solidFill>
                <a:schemeClr val="bg1"/>
              </a:solidFill>
              <a:effectLst/>
            </a:endParaRPr>
          </a:p>
        </p:txBody>
      </p:sp>
      <p:sp>
        <p:nvSpPr>
          <p:cNvPr id="11" name="ZoneTexte 10">
            <a:hlinkClick r:id="rId2" action="ppaction://hlinksldjump"/>
          </p:cNvPr>
          <p:cNvSpPr txBox="1"/>
          <p:nvPr/>
        </p:nvSpPr>
        <p:spPr>
          <a:xfrm>
            <a:off x="9182100" y="5744301"/>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1878675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0972800" cy="1143000"/>
          </a:xfrm>
        </p:spPr>
        <p:txBody>
          <a:bodyPr/>
          <a:lstStyle/>
          <a:p>
            <a:pPr algn="ctr"/>
            <a:r>
              <a:rPr lang="fr-FR" sz="3600" dirty="0">
                <a:solidFill>
                  <a:schemeClr val="accent6">
                    <a:lumMod val="60000"/>
                    <a:lumOff val="40000"/>
                  </a:schemeClr>
                </a:solidFill>
                <a:latin typeface="Tw Cen MT" panose="020B0602020104020603" pitchFamily="34" charset="0"/>
              </a:rPr>
              <a:t>4</a:t>
            </a:r>
            <a:r>
              <a:rPr lang="fr-FR" sz="3600" dirty="0" smtClean="0">
                <a:solidFill>
                  <a:schemeClr val="accent6">
                    <a:lumMod val="60000"/>
                    <a:lumOff val="40000"/>
                  </a:schemeClr>
                </a:solidFill>
                <a:latin typeface="Tw Cen MT" panose="020B0602020104020603" pitchFamily="34" charset="0"/>
              </a:rPr>
              <a:t>. </a:t>
            </a:r>
            <a:r>
              <a:rPr lang="fr-FR" sz="3600" dirty="0">
                <a:solidFill>
                  <a:schemeClr val="accent6">
                    <a:lumMod val="60000"/>
                    <a:lumOff val="40000"/>
                  </a:schemeClr>
                </a:solidFill>
                <a:latin typeface="Tw Cen MT" panose="020B0602020104020603" pitchFamily="34" charset="0"/>
              </a:rPr>
              <a:t>L’INTERCLUBS</a:t>
            </a:r>
          </a:p>
        </p:txBody>
      </p:sp>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13</a:t>
            </a:fld>
            <a:endParaRPr lang="fr-FR" altLang="fr-FR"/>
          </a:p>
        </p:txBody>
      </p:sp>
      <p:pic>
        <p:nvPicPr>
          <p:cNvPr id="8" name="Espace réservé du contenu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7900" y="990601"/>
            <a:ext cx="8089900" cy="5365750"/>
          </a:xfrm>
          <a:prstGeom prst="rect">
            <a:avLst/>
          </a:prstGeom>
          <a:noFill/>
          <a:ln>
            <a:noFill/>
          </a:ln>
        </p:spPr>
      </p:pic>
      <p:sp>
        <p:nvSpPr>
          <p:cNvPr id="9" name="ZoneTexte 8">
            <a:hlinkClick r:id="rId3" action="ppaction://hlinksldjump"/>
          </p:cNvPr>
          <p:cNvSpPr txBox="1"/>
          <p:nvPr/>
        </p:nvSpPr>
        <p:spPr>
          <a:xfrm>
            <a:off x="10337800" y="5698838"/>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43179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27014"/>
            <a:ext cx="10972800" cy="1143000"/>
          </a:xfrm>
        </p:spPr>
        <p:txBody>
          <a:bodyPr/>
          <a:lstStyle/>
          <a:p>
            <a:pPr algn="ctr"/>
            <a:r>
              <a:rPr lang="fr-FR" dirty="0"/>
              <a:t/>
            </a:r>
            <a:br>
              <a:rPr lang="fr-FR" dirty="0"/>
            </a:br>
            <a:endParaRPr lang="fr-FR" dirty="0"/>
          </a:p>
        </p:txBody>
      </p:sp>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14</a:t>
            </a:fld>
            <a:endParaRPr lang="fr-FR" altLang="fr-FR"/>
          </a:p>
        </p:txBody>
      </p:sp>
      <p:sp>
        <p:nvSpPr>
          <p:cNvPr id="3" name="Espace réservé du contenu 2"/>
          <p:cNvSpPr>
            <a:spLocks noGrp="1"/>
          </p:cNvSpPr>
          <p:nvPr>
            <p:ph idx="1"/>
          </p:nvPr>
        </p:nvSpPr>
        <p:spPr>
          <a:xfrm>
            <a:off x="609600" y="1121679"/>
            <a:ext cx="10972800" cy="5234672"/>
          </a:xfrm>
        </p:spPr>
        <p:txBody>
          <a:bodyPr numCol="2"/>
          <a:lstStyle/>
          <a:p>
            <a:r>
              <a:rPr lang="fr-FR" sz="1200" b="1" i="1" dirty="0">
                <a:latin typeface="Myriad Pro"/>
              </a:rPr>
              <a:t>	</a:t>
            </a:r>
            <a:r>
              <a:rPr lang="fr-FR" sz="1400" b="1" i="1" dirty="0">
                <a:latin typeface="Myriad Pro"/>
              </a:rPr>
              <a:t>REGLEMENTAIRE</a:t>
            </a:r>
            <a:r>
              <a:rPr lang="fr-FR" sz="1400" dirty="0">
                <a:latin typeface="Myriad Pro"/>
              </a:rPr>
              <a:t>	 </a:t>
            </a:r>
          </a:p>
          <a:p>
            <a:r>
              <a:rPr lang="fr-FR" sz="1400" dirty="0">
                <a:latin typeface="Myriad Pro"/>
              </a:rPr>
              <a:t>	Licence = assurance. Obligation d’être licenciées pour </a:t>
            </a:r>
            <a:r>
              <a:rPr lang="fr-FR" sz="1400" dirty="0" smtClean="0">
                <a:latin typeface="Myriad Pro"/>
              </a:rPr>
              <a:t>pratiquer.</a:t>
            </a:r>
            <a:endParaRPr lang="fr-FR" sz="1400" dirty="0">
              <a:latin typeface="Myriad Pro"/>
            </a:endParaRPr>
          </a:p>
          <a:p>
            <a:r>
              <a:rPr lang="fr-FR" sz="1400" dirty="0">
                <a:latin typeface="Myriad Pro"/>
              </a:rPr>
              <a:t>	Taille du ballon : T4 </a:t>
            </a:r>
          </a:p>
          <a:p>
            <a:r>
              <a:rPr lang="fr-FR" sz="1400" dirty="0">
                <a:latin typeface="Myriad Pro"/>
              </a:rPr>
              <a:t>	 rendez-vous des équipes à 10h sur site. Début du 1er match à 10h30</a:t>
            </a:r>
            <a:r>
              <a:rPr lang="fr-FR" sz="1400" dirty="0" smtClean="0">
                <a:latin typeface="Myriad Pro"/>
              </a:rPr>
              <a:t>.</a:t>
            </a:r>
            <a:endParaRPr lang="fr-FR" sz="1400" dirty="0">
              <a:latin typeface="Myriad Pro"/>
            </a:endParaRPr>
          </a:p>
          <a:p>
            <a:r>
              <a:rPr lang="fr-FR" sz="1400" dirty="0">
                <a:latin typeface="Myriad Pro"/>
              </a:rPr>
              <a:t>	Arbitrage : 1 mi-temps par responsable concerné par le match. </a:t>
            </a:r>
          </a:p>
          <a:p>
            <a:r>
              <a:rPr lang="fr-FR" sz="1400" b="1" i="1" dirty="0">
                <a:latin typeface="Myriad Pro"/>
              </a:rPr>
              <a:t>	ADMINISTRATIVES </a:t>
            </a:r>
          </a:p>
          <a:p>
            <a:r>
              <a:rPr lang="fr-FR" sz="1400" dirty="0">
                <a:latin typeface="Myriad Pro"/>
              </a:rPr>
              <a:t>	Intempéries = matches non jouées et ne seront pas reportées. </a:t>
            </a:r>
          </a:p>
          <a:p>
            <a:r>
              <a:rPr lang="fr-FR" sz="1400" dirty="0">
                <a:latin typeface="Myriad Pro"/>
              </a:rPr>
              <a:t>	Les Feuilles de matches sont téléchargeables sur le site du District. </a:t>
            </a:r>
          </a:p>
          <a:p>
            <a:r>
              <a:rPr lang="fr-FR" sz="1400" dirty="0">
                <a:latin typeface="Myriad Pro"/>
              </a:rPr>
              <a:t>	Avertir le District en cas de modification  du lieu d’un Critérium (accord écrit des clubs adverses). </a:t>
            </a:r>
          </a:p>
          <a:p>
            <a:r>
              <a:rPr lang="fr-FR" sz="1400" dirty="0">
                <a:latin typeface="Myriad Pro"/>
              </a:rPr>
              <a:t>	Club sera amendé s’il ne renvoie pas la feuille de match </a:t>
            </a:r>
            <a:r>
              <a:rPr lang="fr-FR" sz="1400" dirty="0" smtClean="0">
                <a:latin typeface="Myriad Pro"/>
              </a:rPr>
              <a:t>avant le jeudi suivant au </a:t>
            </a:r>
            <a:r>
              <a:rPr lang="fr-FR" sz="1400" dirty="0">
                <a:latin typeface="Myriad Pro"/>
              </a:rPr>
              <a:t>District. </a:t>
            </a:r>
          </a:p>
          <a:p>
            <a:r>
              <a:rPr lang="fr-FR" sz="1400" dirty="0">
                <a:latin typeface="Myriad Pro"/>
              </a:rPr>
              <a:t>	</a:t>
            </a:r>
            <a:r>
              <a:rPr lang="fr-FR" sz="1400" b="1" i="1" dirty="0">
                <a:latin typeface="Myriad Pro"/>
              </a:rPr>
              <a:t>CONVIVIALITE – ESPRIT SPORTIF </a:t>
            </a:r>
          </a:p>
          <a:p>
            <a:r>
              <a:rPr lang="fr-FR" sz="1400" dirty="0">
                <a:latin typeface="Myriad Pro"/>
              </a:rPr>
              <a:t>	Le club recevant offre le goûter aux </a:t>
            </a:r>
            <a:r>
              <a:rPr lang="fr-FR" sz="1400" dirty="0" smtClean="0">
                <a:latin typeface="Myriad Pro"/>
              </a:rPr>
              <a:t> </a:t>
            </a:r>
            <a:r>
              <a:rPr lang="fr-FR" sz="1400" dirty="0">
                <a:latin typeface="Myriad Pro"/>
              </a:rPr>
              <a:t>clubs visiteurs (à donner à l’arrivée des équipes sur site). </a:t>
            </a:r>
          </a:p>
          <a:p>
            <a:endParaRPr lang="fr-FR" sz="1400" dirty="0">
              <a:latin typeface="Myriad Pro"/>
            </a:endParaRPr>
          </a:p>
          <a:p>
            <a:r>
              <a:rPr lang="fr-FR" sz="1400" dirty="0">
                <a:latin typeface="Myriad Pro"/>
              </a:rPr>
              <a:t>	Obligation de serrer la main de l’adversaire, de l’éducateur adverse  et de l’arbitre à la fin du match. </a:t>
            </a:r>
          </a:p>
          <a:p>
            <a:r>
              <a:rPr lang="fr-FR" sz="1400" dirty="0">
                <a:latin typeface="Myriad Pro"/>
              </a:rPr>
              <a:t>	</a:t>
            </a:r>
            <a:r>
              <a:rPr lang="fr-FR" sz="1400" b="1" i="1" dirty="0">
                <a:latin typeface="Myriad Pro"/>
              </a:rPr>
              <a:t>COACHING</a:t>
            </a:r>
          </a:p>
          <a:p>
            <a:r>
              <a:rPr lang="fr-FR" sz="1400" dirty="0">
                <a:latin typeface="Myriad Pro"/>
              </a:rPr>
              <a:t>	Laisser jouer et s’exprimer les enfants.</a:t>
            </a:r>
          </a:p>
          <a:p>
            <a:endParaRPr lang="fr-FR" sz="1400" dirty="0">
              <a:latin typeface="Myriad Pro"/>
            </a:endParaRPr>
          </a:p>
          <a:p>
            <a:r>
              <a:rPr lang="fr-FR" sz="1400" dirty="0">
                <a:latin typeface="Myriad Pro"/>
              </a:rPr>
              <a:t>	Ne pas donner de trop consignes  pendant le </a:t>
            </a:r>
            <a:r>
              <a:rPr lang="fr-FR" sz="1400" dirty="0" err="1">
                <a:latin typeface="Myriad Pro"/>
              </a:rPr>
              <a:t>macth</a:t>
            </a:r>
            <a:r>
              <a:rPr lang="fr-FR" sz="1400" dirty="0">
                <a:latin typeface="Myriad Pro"/>
              </a:rPr>
              <a:t> et à la mi-temps.</a:t>
            </a:r>
          </a:p>
          <a:p>
            <a:endParaRPr lang="fr-FR" sz="1400" dirty="0">
              <a:latin typeface="Myriad Pro"/>
            </a:endParaRPr>
          </a:p>
          <a:p>
            <a:r>
              <a:rPr lang="fr-FR" sz="1400" dirty="0">
                <a:latin typeface="Myriad Pro"/>
              </a:rPr>
              <a:t>	Pas de statuts de titulaires et remplaçants : temps de jeu quasi-identique. Tous les joueurs commencent au moins une fois en tant que titulaires.</a:t>
            </a:r>
          </a:p>
          <a:p>
            <a:endParaRPr lang="fr-FR" sz="1400" dirty="0">
              <a:latin typeface="Myriad Pro"/>
            </a:endParaRPr>
          </a:p>
          <a:p>
            <a:r>
              <a:rPr lang="fr-FR" sz="1400" dirty="0">
                <a:latin typeface="Myriad Pro"/>
              </a:rPr>
              <a:t>	Chaque joueur doit débuter 1 mi-temps.</a:t>
            </a:r>
          </a:p>
          <a:p>
            <a:endParaRPr lang="fr-FR" sz="1400" dirty="0">
              <a:latin typeface="Myriad Pro"/>
            </a:endParaRPr>
          </a:p>
          <a:p>
            <a:r>
              <a:rPr lang="fr-FR" sz="1400" dirty="0">
                <a:latin typeface="Myriad Pro"/>
              </a:rPr>
              <a:t>	Les encourager et surtout pas les brimer.</a:t>
            </a:r>
          </a:p>
          <a:p>
            <a:endParaRPr lang="fr-FR" sz="1400" dirty="0">
              <a:latin typeface="Myriad Pro"/>
            </a:endParaRPr>
          </a:p>
          <a:p>
            <a:r>
              <a:rPr lang="fr-FR" sz="1400" dirty="0">
                <a:latin typeface="Myriad Pro"/>
              </a:rPr>
              <a:t>	</a:t>
            </a:r>
            <a:endParaRPr lang="fr-FR" sz="1200" dirty="0"/>
          </a:p>
        </p:txBody>
      </p:sp>
      <p:sp>
        <p:nvSpPr>
          <p:cNvPr id="4" name="ZoneTexte 3"/>
          <p:cNvSpPr txBox="1"/>
          <p:nvPr/>
        </p:nvSpPr>
        <p:spPr>
          <a:xfrm>
            <a:off x="3734135" y="475348"/>
            <a:ext cx="5185394" cy="646331"/>
          </a:xfrm>
          <a:prstGeom prst="rect">
            <a:avLst/>
          </a:prstGeom>
          <a:noFill/>
        </p:spPr>
        <p:txBody>
          <a:bodyPr wrap="none" rtlCol="0">
            <a:spAutoFit/>
          </a:bodyPr>
          <a:lstStyle/>
          <a:p>
            <a:r>
              <a:rPr lang="fr-FR" sz="3600" b="1" i="1" dirty="0">
                <a:solidFill>
                  <a:schemeClr val="accent6">
                    <a:lumMod val="60000"/>
                    <a:lumOff val="40000"/>
                  </a:schemeClr>
                </a:solidFill>
              </a:rPr>
              <a:t>5</a:t>
            </a:r>
            <a:r>
              <a:rPr lang="fr-FR" sz="3600" b="1" i="1" dirty="0" smtClean="0">
                <a:solidFill>
                  <a:schemeClr val="accent6">
                    <a:lumMod val="60000"/>
                    <a:lumOff val="40000"/>
                  </a:schemeClr>
                </a:solidFill>
              </a:rPr>
              <a:t>. CONSIGNES </a:t>
            </a:r>
            <a:r>
              <a:rPr lang="fr-FR" sz="3600" b="1" i="1" dirty="0">
                <a:solidFill>
                  <a:schemeClr val="accent6">
                    <a:lumMod val="60000"/>
                    <a:lumOff val="40000"/>
                  </a:schemeClr>
                </a:solidFill>
              </a:rPr>
              <a:t>GENERALES</a:t>
            </a:r>
            <a:endParaRPr lang="fr-FR" sz="3600" dirty="0">
              <a:solidFill>
                <a:schemeClr val="accent6">
                  <a:lumMod val="60000"/>
                  <a:lumOff val="40000"/>
                </a:schemeClr>
              </a:solidFill>
            </a:endParaRPr>
          </a:p>
        </p:txBody>
      </p:sp>
      <p:pic>
        <p:nvPicPr>
          <p:cNvPr id="8" name="Image 7"/>
          <p:cNvPicPr/>
          <p:nvPr/>
        </p:nvPicPr>
        <p:blipFill>
          <a:blip r:embed="rId2"/>
          <a:srcRect l="59333" t="37353" r="20404" b="45294"/>
          <a:stretch>
            <a:fillRect/>
          </a:stretch>
        </p:blipFill>
        <p:spPr bwMode="auto">
          <a:xfrm>
            <a:off x="8737600" y="4879926"/>
            <a:ext cx="2276475" cy="1228090"/>
          </a:xfrm>
          <a:prstGeom prst="rect">
            <a:avLst/>
          </a:prstGeom>
          <a:noFill/>
          <a:ln w="9525">
            <a:noFill/>
            <a:miter lim="800000"/>
            <a:headEnd/>
            <a:tailEnd/>
          </a:ln>
        </p:spPr>
      </p:pic>
      <p:sp>
        <p:nvSpPr>
          <p:cNvPr id="10" name="ZoneTexte 9">
            <a:hlinkClick r:id="rId3" action="ppaction://hlinksldjump"/>
          </p:cNvPr>
          <p:cNvSpPr txBox="1"/>
          <p:nvPr/>
        </p:nvSpPr>
        <p:spPr>
          <a:xfrm>
            <a:off x="6337300" y="5523241"/>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3055205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09601"/>
            <a:ext cx="10972800" cy="1143000"/>
          </a:xfrm>
        </p:spPr>
        <p:txBody>
          <a:bodyPr/>
          <a:lstStyle/>
          <a:p>
            <a:pPr algn="ctr"/>
            <a:r>
              <a:rPr lang="fr-FR" dirty="0"/>
              <a:t/>
            </a:r>
            <a:br>
              <a:rPr lang="fr-FR" dirty="0"/>
            </a:br>
            <a:endParaRPr lang="fr-FR"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15</a:t>
            </a:fld>
            <a:endParaRPr lang="fr-FR" altLang="fr-FR"/>
          </a:p>
        </p:txBody>
      </p:sp>
      <p:sp>
        <p:nvSpPr>
          <p:cNvPr id="4" name="ZoneTexte 3"/>
          <p:cNvSpPr txBox="1"/>
          <p:nvPr/>
        </p:nvSpPr>
        <p:spPr>
          <a:xfrm>
            <a:off x="3503303" y="286435"/>
            <a:ext cx="4974375" cy="646331"/>
          </a:xfrm>
          <a:prstGeom prst="rect">
            <a:avLst/>
          </a:prstGeom>
          <a:noFill/>
        </p:spPr>
        <p:txBody>
          <a:bodyPr wrap="none" rtlCol="0">
            <a:spAutoFit/>
          </a:bodyPr>
          <a:lstStyle/>
          <a:p>
            <a:r>
              <a:rPr lang="fr-FR" sz="3600" b="1" dirty="0">
                <a:solidFill>
                  <a:schemeClr val="accent6">
                    <a:lumMod val="60000"/>
                    <a:lumOff val="40000"/>
                  </a:schemeClr>
                </a:solidFill>
                <a:latin typeface="Tw Cen MT" panose="020B0602020104020603" pitchFamily="34" charset="0"/>
              </a:rPr>
              <a:t>6</a:t>
            </a:r>
            <a:r>
              <a:rPr lang="fr-FR" sz="3600" b="1" dirty="0" smtClean="0">
                <a:solidFill>
                  <a:schemeClr val="accent6">
                    <a:lumMod val="60000"/>
                    <a:lumOff val="40000"/>
                  </a:schemeClr>
                </a:solidFill>
                <a:latin typeface="Tw Cen MT" panose="020B0602020104020603" pitchFamily="34" charset="0"/>
              </a:rPr>
              <a:t>. </a:t>
            </a:r>
            <a:r>
              <a:rPr lang="fr-FR" sz="3600" b="1" dirty="0">
                <a:solidFill>
                  <a:schemeClr val="accent6">
                    <a:lumMod val="60000"/>
                    <a:lumOff val="40000"/>
                  </a:schemeClr>
                </a:solidFill>
                <a:latin typeface="Tw Cen MT" panose="020B0602020104020603" pitchFamily="34" charset="0"/>
              </a:rPr>
              <a:t>LA FEUILLE DE </a:t>
            </a:r>
            <a:r>
              <a:rPr lang="fr-FR" sz="3600" b="1" dirty="0" smtClean="0">
                <a:solidFill>
                  <a:schemeClr val="accent6">
                    <a:lumMod val="60000"/>
                    <a:lumOff val="40000"/>
                  </a:schemeClr>
                </a:solidFill>
                <a:latin typeface="Tw Cen MT" panose="020B0602020104020603" pitchFamily="34" charset="0"/>
              </a:rPr>
              <a:t>MATCH</a:t>
            </a:r>
            <a:endParaRPr lang="fr-FR" sz="3600" b="1" dirty="0">
              <a:solidFill>
                <a:schemeClr val="accent6">
                  <a:lumMod val="60000"/>
                  <a:lumOff val="40000"/>
                </a:schemeClr>
              </a:solidFill>
              <a:latin typeface="Tw Cen MT" panose="020B0602020104020603" pitchFamily="34" charset="0"/>
            </a:endParaRPr>
          </a:p>
        </p:txBody>
      </p:sp>
      <p:sp>
        <p:nvSpPr>
          <p:cNvPr id="13" name="ZoneTexte 12">
            <a:hlinkClick r:id="rId2" action="ppaction://hlinksldjump"/>
          </p:cNvPr>
          <p:cNvSpPr txBox="1"/>
          <p:nvPr/>
        </p:nvSpPr>
        <p:spPr>
          <a:xfrm>
            <a:off x="10280650" y="5630577"/>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7" name="Image 6"/>
          <p:cNvPicPr>
            <a:picLocks noChangeAspect="1"/>
          </p:cNvPicPr>
          <p:nvPr/>
        </p:nvPicPr>
        <p:blipFill rotWithShape="1">
          <a:blip r:embed="rId3"/>
          <a:srcRect l="36712" t="25462" r="1781" b="19811"/>
          <a:stretch/>
        </p:blipFill>
        <p:spPr>
          <a:xfrm>
            <a:off x="2302748" y="932766"/>
            <a:ext cx="7498915" cy="5337935"/>
          </a:xfrm>
          <a:prstGeom prst="rect">
            <a:avLst/>
          </a:prstGeom>
        </p:spPr>
      </p:pic>
    </p:spTree>
    <p:extLst>
      <p:ext uri="{BB962C8B-B14F-4D97-AF65-F5344CB8AC3E}">
        <p14:creationId xmlns:p14="http://schemas.microsoft.com/office/powerpoint/2010/main" val="243379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87583"/>
            <a:ext cx="10972800" cy="1143000"/>
          </a:xfrm>
        </p:spPr>
        <p:txBody>
          <a:bodyPr/>
          <a:lstStyle/>
          <a:p>
            <a:pPr algn="ctr"/>
            <a:r>
              <a:rPr lang="fr-FR" sz="3600" dirty="0">
                <a:solidFill>
                  <a:schemeClr val="accent6">
                    <a:lumMod val="60000"/>
                    <a:lumOff val="40000"/>
                  </a:schemeClr>
                </a:solidFill>
                <a:latin typeface="Tw Cen MT" panose="020B0602020104020603" pitchFamily="34" charset="0"/>
              </a:rPr>
              <a:t>7</a:t>
            </a:r>
            <a:r>
              <a:rPr lang="fr-FR" sz="3600" dirty="0" smtClean="0">
                <a:solidFill>
                  <a:schemeClr val="accent6">
                    <a:lumMod val="60000"/>
                    <a:lumOff val="40000"/>
                  </a:schemeClr>
                </a:solidFill>
                <a:latin typeface="Tw Cen MT" panose="020B0602020104020603" pitchFamily="34" charset="0"/>
              </a:rPr>
              <a:t>.FEUILLE DE PRÉSENCE</a:t>
            </a:r>
            <a:endParaRPr lang="fr-FR" sz="3600" dirty="0">
              <a:solidFill>
                <a:schemeClr val="accent6">
                  <a:lumMod val="60000"/>
                  <a:lumOff val="40000"/>
                </a:schemeClr>
              </a:solidFill>
              <a:latin typeface="Tw Cen MT" panose="020B0602020104020603" pitchFamily="34" charset="0"/>
            </a:endParaRP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16</a:t>
            </a:fld>
            <a:endParaRPr lang="fr-FR" altLang="fr-FR"/>
          </a:p>
        </p:txBody>
      </p:sp>
      <p:sp>
        <p:nvSpPr>
          <p:cNvPr id="8" name="ZoneTexte 7">
            <a:hlinkClick r:id="rId2" action="ppaction://hlinksldjump"/>
          </p:cNvPr>
          <p:cNvSpPr txBox="1"/>
          <p:nvPr/>
        </p:nvSpPr>
        <p:spPr>
          <a:xfrm>
            <a:off x="10039350" y="5630577"/>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7" name="Image 6"/>
          <p:cNvPicPr>
            <a:picLocks noChangeAspect="1"/>
          </p:cNvPicPr>
          <p:nvPr/>
        </p:nvPicPr>
        <p:blipFill rotWithShape="1">
          <a:blip r:embed="rId3"/>
          <a:srcRect l="45177" t="13973" r="9443" b="7661"/>
          <a:stretch/>
        </p:blipFill>
        <p:spPr>
          <a:xfrm>
            <a:off x="4165600" y="876516"/>
            <a:ext cx="3966575" cy="5479835"/>
          </a:xfrm>
          <a:prstGeom prst="rect">
            <a:avLst/>
          </a:prstGeom>
        </p:spPr>
      </p:pic>
    </p:spTree>
    <p:extLst>
      <p:ext uri="{BB962C8B-B14F-4D97-AF65-F5344CB8AC3E}">
        <p14:creationId xmlns:p14="http://schemas.microsoft.com/office/powerpoint/2010/main" val="2130581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274638"/>
            <a:ext cx="10972800" cy="1143000"/>
          </a:xfrm>
        </p:spPr>
        <p:txBody>
          <a:bodyPr/>
          <a:lstStyle/>
          <a:p>
            <a:pPr algn="ctr"/>
            <a:r>
              <a:rPr lang="fr-FR" sz="3600" dirty="0">
                <a:solidFill>
                  <a:schemeClr val="accent6">
                    <a:lumMod val="60000"/>
                    <a:lumOff val="40000"/>
                  </a:schemeClr>
                </a:solidFill>
                <a:latin typeface="Tw Cen MT" panose="020B0602020104020603" pitchFamily="34" charset="0"/>
              </a:rPr>
              <a:t>8</a:t>
            </a:r>
            <a:r>
              <a:rPr lang="fr-FR" sz="3600" dirty="0" smtClean="0">
                <a:solidFill>
                  <a:schemeClr val="accent6">
                    <a:lumMod val="60000"/>
                    <a:lumOff val="40000"/>
                  </a:schemeClr>
                </a:solidFill>
                <a:latin typeface="Tw Cen MT" panose="020B0602020104020603" pitchFamily="34" charset="0"/>
              </a:rPr>
              <a:t>.COMMENT </a:t>
            </a:r>
            <a:r>
              <a:rPr lang="fr-FR" sz="3600" dirty="0">
                <a:solidFill>
                  <a:schemeClr val="accent6">
                    <a:lumMod val="60000"/>
                    <a:lumOff val="40000"/>
                  </a:schemeClr>
                </a:solidFill>
                <a:latin typeface="Tw Cen MT" panose="020B0602020104020603" pitchFamily="34" charset="0"/>
              </a:rPr>
              <a:t>S’INSCRIRE A UNE FORMATION ?</a:t>
            </a:r>
            <a:r>
              <a:rPr lang="fr-FR" dirty="0"/>
              <a:t/>
            </a:r>
            <a:br>
              <a:rPr lang="fr-FR" dirty="0"/>
            </a:br>
            <a:endParaRPr lang="fr-FR" dirty="0"/>
          </a:p>
        </p:txBody>
      </p:sp>
      <p:pic>
        <p:nvPicPr>
          <p:cNvPr id="7" name="Espace réservé du contenu 6"/>
          <p:cNvPicPr>
            <a:picLocks noGrp="1" noChangeAspect="1"/>
          </p:cNvPicPr>
          <p:nvPr>
            <p:ph idx="1"/>
          </p:nvPr>
        </p:nvPicPr>
        <p:blipFill>
          <a:blip r:embed="rId2"/>
          <a:stretch>
            <a:fillRect/>
          </a:stretch>
        </p:blipFill>
        <p:spPr>
          <a:xfrm>
            <a:off x="459062" y="1187186"/>
            <a:ext cx="3907875" cy="2536156"/>
          </a:xfrm>
          <a:prstGeom prst="rect">
            <a:avLst/>
          </a:prstGeom>
        </p:spPr>
      </p:pic>
      <p:sp>
        <p:nvSpPr>
          <p:cNvPr id="4" name="Espace réservé de la date 3"/>
          <p:cNvSpPr>
            <a:spLocks noGrp="1"/>
          </p:cNvSpPr>
          <p:nvPr>
            <p:ph type="dt" sz="half" idx="10"/>
          </p:nvPr>
        </p:nvSpPr>
        <p:spPr/>
        <p:txBody>
          <a:bodyPr/>
          <a:lstStyle/>
          <a:p>
            <a:endParaRPr lang="fr-FR" altLang="fr-FR"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17</a:t>
            </a:fld>
            <a:endParaRPr lang="fr-FR" altLang="fr-FR"/>
          </a:p>
        </p:txBody>
      </p:sp>
      <p:sp>
        <p:nvSpPr>
          <p:cNvPr id="8" name="Rectangle avec flèche vers la gauche 7"/>
          <p:cNvSpPr/>
          <p:nvPr/>
        </p:nvSpPr>
        <p:spPr>
          <a:xfrm>
            <a:off x="4366937" y="1771492"/>
            <a:ext cx="2159000" cy="1410335"/>
          </a:xfrm>
          <a:prstGeom prst="leftArrowCallout">
            <a:avLst/>
          </a:prstGeom>
          <a:solidFill>
            <a:srgbClr val="94B6D2"/>
          </a:solidFill>
          <a:ln w="19050" cap="flat" cmpd="sng" algn="ctr">
            <a:solidFill>
              <a:srgbClr val="94B6D2">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fr-FR" sz="1200" b="1" i="0" u="none" strike="noStrike" kern="0" cap="none" spc="0" normalizeH="0" baseline="0" noProof="0">
                <a:ln>
                  <a:noFill/>
                </a:ln>
                <a:solidFill>
                  <a:sysClr val="window" lastClr="FFFFFF"/>
                </a:solidFill>
                <a:effectLst/>
                <a:uLnTx/>
                <a:uFillTx/>
                <a:latin typeface="Tw Cen MT"/>
                <a:ea typeface="Times New Roman" panose="02020603050405020304" pitchFamily="18" charset="0"/>
                <a:cs typeface="Times New Roman" panose="02020603050405020304" pitchFamily="18" charset="0"/>
              </a:rPr>
              <a:t>Se rendre sur le site du district (</a:t>
            </a:r>
            <a:r>
              <a:rPr kumimoji="0" lang="fr-FR" sz="1200" b="1" i="0" u="sng" strike="noStrike" kern="0" cap="none" spc="0" normalizeH="0" baseline="0" noProof="0">
                <a:ln>
                  <a:noFill/>
                </a:ln>
                <a:solidFill>
                  <a:srgbClr val="F7B615"/>
                </a:solidFill>
                <a:effectLst/>
                <a:uLnTx/>
                <a:uFillTx/>
                <a:latin typeface="Tw Cen MT"/>
                <a:ea typeface="Times New Roman" panose="02020603050405020304" pitchFamily="18" charset="0"/>
                <a:cs typeface="Times New Roman" panose="02020603050405020304" pitchFamily="18" charset="0"/>
                <a:hlinkClick r:id="rId3"/>
              </a:rPr>
              <a:t>https://aude.fff.fr</a:t>
            </a:r>
            <a:r>
              <a:rPr kumimoji="0" lang="fr-FR" sz="1200" b="1" i="0" u="none" strike="noStrike" kern="0" cap="none" spc="0" normalizeH="0" baseline="0" noProof="0">
                <a:ln>
                  <a:noFill/>
                </a:ln>
                <a:solidFill>
                  <a:sysClr val="window" lastClr="FFFFFF"/>
                </a:solidFill>
                <a:effectLst/>
                <a:uLnTx/>
                <a:uFillTx/>
                <a:latin typeface="Tw Cen MT"/>
                <a:ea typeface="Times New Roman" panose="02020603050405020304" pitchFamily="18" charset="0"/>
                <a:cs typeface="Times New Roman" panose="02020603050405020304" pitchFamily="18" charset="0"/>
              </a:rPr>
              <a:t>)</a:t>
            </a:r>
            <a:endParaRPr kumimoji="0" lang="fr-FR" sz="1150" b="0" i="0" u="none" strike="noStrike" kern="0" cap="none" spc="0" normalizeH="0" baseline="0" noProof="0">
              <a:ln>
                <a:noFill/>
              </a:ln>
              <a:solidFill>
                <a:sysClr val="window" lastClr="FFFFFF"/>
              </a:solidFill>
              <a:effectLst/>
              <a:uLnTx/>
              <a:uFillTx/>
              <a:latin typeface="Tw Cen MT"/>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10000"/>
              </a:lnSpc>
              <a:spcBef>
                <a:spcPts val="0"/>
              </a:spcBef>
              <a:spcAft>
                <a:spcPts val="0"/>
              </a:spcAft>
              <a:buClrTx/>
              <a:buSzTx/>
              <a:buFontTx/>
              <a:buNone/>
              <a:tabLst/>
              <a:defRPr/>
            </a:pPr>
            <a:r>
              <a:rPr kumimoji="0" lang="fr-FR" sz="1200" b="1" i="0" u="none" strike="noStrike" kern="0" cap="none" spc="0" normalizeH="0" baseline="0" noProof="0">
                <a:ln>
                  <a:noFill/>
                </a:ln>
                <a:solidFill>
                  <a:sysClr val="window" lastClr="FFFFFF"/>
                </a:solidFill>
                <a:effectLst/>
                <a:uLnTx/>
                <a:uFillTx/>
                <a:latin typeface="Tw Cen MT"/>
                <a:ea typeface="Times New Roman" panose="02020603050405020304" pitchFamily="18" charset="0"/>
                <a:cs typeface="Times New Roman" panose="02020603050405020304" pitchFamily="18" charset="0"/>
              </a:rPr>
              <a:t> </a:t>
            </a:r>
            <a:endParaRPr kumimoji="0" lang="fr-FR" sz="1150" b="0" i="0" u="none" strike="noStrike" kern="0" cap="none" spc="0" normalizeH="0" baseline="0" noProof="0">
              <a:ln>
                <a:noFill/>
              </a:ln>
              <a:solidFill>
                <a:sysClr val="window" lastClr="FFFFFF"/>
              </a:solidFill>
              <a:effectLst/>
              <a:uLnTx/>
              <a:uFillTx/>
              <a:latin typeface="Tw Cen MT"/>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10000"/>
              </a:lnSpc>
              <a:spcBef>
                <a:spcPts val="0"/>
              </a:spcBef>
              <a:spcAft>
                <a:spcPts val="0"/>
              </a:spcAft>
              <a:buClrTx/>
              <a:buSzTx/>
              <a:buFontTx/>
              <a:buNone/>
              <a:tabLst/>
              <a:defRPr/>
            </a:pPr>
            <a:r>
              <a:rPr kumimoji="0" lang="fr-FR" sz="1200" b="1" i="0" u="none" strike="noStrike" kern="0" cap="none" spc="0" normalizeH="0" baseline="0" noProof="0">
                <a:ln>
                  <a:noFill/>
                </a:ln>
                <a:solidFill>
                  <a:sysClr val="window" lastClr="FFFFFF"/>
                </a:solidFill>
                <a:effectLst/>
                <a:uLnTx/>
                <a:uFillTx/>
                <a:latin typeface="Tw Cen MT"/>
                <a:ea typeface="Times New Roman" panose="02020603050405020304" pitchFamily="18" charset="0"/>
                <a:cs typeface="Times New Roman" panose="02020603050405020304" pitchFamily="18" charset="0"/>
              </a:rPr>
              <a:t>Cliquer sur formation</a:t>
            </a:r>
            <a:endParaRPr kumimoji="0" lang="fr-FR" sz="1150" b="0" i="0" u="none" strike="noStrike" kern="0" cap="none" spc="0" normalizeH="0" baseline="0" noProof="0">
              <a:ln>
                <a:noFill/>
              </a:ln>
              <a:solidFill>
                <a:sysClr val="window" lastClr="FFFFFF"/>
              </a:solidFill>
              <a:effectLst/>
              <a:uLnTx/>
              <a:uFillTx/>
              <a:latin typeface="Tw Cen MT"/>
              <a:ea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4"/>
          <a:stretch>
            <a:fillRect/>
          </a:stretch>
        </p:blipFill>
        <p:spPr>
          <a:xfrm>
            <a:off x="8034697" y="3443024"/>
            <a:ext cx="3938357" cy="2731245"/>
          </a:xfrm>
          <a:prstGeom prst="rect">
            <a:avLst/>
          </a:prstGeom>
        </p:spPr>
      </p:pic>
      <p:pic>
        <p:nvPicPr>
          <p:cNvPr id="10" name="Image 9"/>
          <p:cNvPicPr>
            <a:picLocks noChangeAspect="1"/>
          </p:cNvPicPr>
          <p:nvPr/>
        </p:nvPicPr>
        <p:blipFill>
          <a:blip r:embed="rId5"/>
          <a:stretch>
            <a:fillRect/>
          </a:stretch>
        </p:blipFill>
        <p:spPr>
          <a:xfrm>
            <a:off x="6167536" y="4808646"/>
            <a:ext cx="1867161" cy="704948"/>
          </a:xfrm>
          <a:prstGeom prst="rect">
            <a:avLst/>
          </a:prstGeom>
        </p:spPr>
      </p:pic>
      <p:sp>
        <p:nvSpPr>
          <p:cNvPr id="11" name="ZoneTexte 10">
            <a:hlinkClick r:id="rId6" action="ppaction://hlinksldjump"/>
          </p:cNvPr>
          <p:cNvSpPr txBox="1"/>
          <p:nvPr/>
        </p:nvSpPr>
        <p:spPr>
          <a:xfrm>
            <a:off x="3500667" y="5606384"/>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3040905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solidFill>
                  <a:schemeClr val="accent6">
                    <a:lumMod val="60000"/>
                    <a:lumOff val="40000"/>
                  </a:schemeClr>
                </a:solidFill>
                <a:latin typeface="Tw Cen MT" panose="020B0602020104020603" pitchFamily="34" charset="0"/>
              </a:rPr>
              <a:t>9</a:t>
            </a:r>
            <a:r>
              <a:rPr lang="fr-FR" sz="3600" dirty="0" smtClean="0">
                <a:solidFill>
                  <a:schemeClr val="accent6">
                    <a:lumMod val="60000"/>
                    <a:lumOff val="40000"/>
                  </a:schemeClr>
                </a:solidFill>
                <a:latin typeface="Tw Cen MT" panose="020B0602020104020603" pitchFamily="34" charset="0"/>
              </a:rPr>
              <a:t>.COMMENT </a:t>
            </a:r>
            <a:r>
              <a:rPr lang="fr-FR" sz="3600" dirty="0">
                <a:solidFill>
                  <a:schemeClr val="accent6">
                    <a:lumMod val="60000"/>
                    <a:lumOff val="40000"/>
                  </a:schemeClr>
                </a:solidFill>
                <a:latin typeface="Tw Cen MT" panose="020B0602020104020603" pitchFamily="34" charset="0"/>
              </a:rPr>
              <a:t>S’INSCRIRE A UNE FORMATION ?</a:t>
            </a:r>
            <a:endParaRPr lang="fr-FR" sz="3600" dirty="0">
              <a:latin typeface="Tw Cen MT" panose="020B0602020104020603" pitchFamily="34" charset="0"/>
            </a:endParaRPr>
          </a:p>
        </p:txBody>
      </p:sp>
      <p:pic>
        <p:nvPicPr>
          <p:cNvPr id="7" name="Espace réservé du contenu 6"/>
          <p:cNvPicPr>
            <a:picLocks noGrp="1" noChangeAspect="1"/>
          </p:cNvPicPr>
          <p:nvPr>
            <p:ph idx="1"/>
          </p:nvPr>
        </p:nvPicPr>
        <p:blipFill>
          <a:blip r:embed="rId2"/>
          <a:stretch>
            <a:fillRect/>
          </a:stretch>
        </p:blipFill>
        <p:spPr>
          <a:xfrm>
            <a:off x="146698" y="1250391"/>
            <a:ext cx="2627604" cy="3371380"/>
          </a:xfrm>
          <a:prstGeom prst="rect">
            <a:avLst/>
          </a:prstGeom>
        </p:spPr>
      </p:pic>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18</a:t>
            </a:fld>
            <a:endParaRPr lang="fr-FR" altLang="fr-FR"/>
          </a:p>
        </p:txBody>
      </p:sp>
      <p:sp>
        <p:nvSpPr>
          <p:cNvPr id="8" name="Rectangle avec flèche vers la gauche 7"/>
          <p:cNvSpPr/>
          <p:nvPr/>
        </p:nvSpPr>
        <p:spPr>
          <a:xfrm>
            <a:off x="2774302" y="2018664"/>
            <a:ext cx="2752725" cy="141033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Cliquer sur la formation de son choix </a:t>
            </a:r>
            <a:endParaRPr lang="fr-FR" sz="1150">
              <a:effectLst/>
              <a:ea typeface="Times New Roman" panose="02020603050405020304" pitchFamily="18" charset="0"/>
              <a:cs typeface="Times New Roman" panose="02020603050405020304" pitchFamily="18" charset="0"/>
            </a:endParaRPr>
          </a:p>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(modules ou CFF)</a:t>
            </a:r>
            <a:endParaRPr lang="fr-FR" sz="1150">
              <a:effectLst/>
              <a:ea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3"/>
          <a:stretch>
            <a:fillRect/>
          </a:stretch>
        </p:blipFill>
        <p:spPr>
          <a:xfrm>
            <a:off x="9391650" y="1417638"/>
            <a:ext cx="2145978" cy="2578832"/>
          </a:xfrm>
          <a:prstGeom prst="rect">
            <a:avLst/>
          </a:prstGeom>
        </p:spPr>
      </p:pic>
      <p:sp>
        <p:nvSpPr>
          <p:cNvPr id="10" name="Rectangle avec flèche vers la droite 9"/>
          <p:cNvSpPr/>
          <p:nvPr/>
        </p:nvSpPr>
        <p:spPr>
          <a:xfrm>
            <a:off x="7194550" y="2184400"/>
            <a:ext cx="2197100" cy="75168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0"/>
              </a:spcAft>
            </a:pPr>
            <a:r>
              <a:rPr lang="fr-FR" sz="1200" b="1" dirty="0">
                <a:effectLst/>
                <a:ea typeface="Times New Roman" panose="02020603050405020304" pitchFamily="18" charset="0"/>
                <a:cs typeface="Times New Roman" panose="02020603050405020304" pitchFamily="18" charset="0"/>
              </a:rPr>
              <a:t>Cliquer sur Consulter la liste des sessions</a:t>
            </a:r>
            <a:endParaRPr lang="fr-FR" sz="1150" dirty="0">
              <a:effectLst/>
              <a:ea typeface="Times New Roman" panose="02020603050405020304" pitchFamily="18" charset="0"/>
              <a:cs typeface="Times New Roman" panose="02020603050405020304" pitchFamily="18" charset="0"/>
            </a:endParaRPr>
          </a:p>
          <a:p>
            <a:pPr>
              <a:lnSpc>
                <a:spcPct val="110000"/>
              </a:lnSpc>
              <a:spcAft>
                <a:spcPts val="900"/>
              </a:spcAft>
            </a:pPr>
            <a:r>
              <a:rPr lang="fr-FR" sz="1150" dirty="0">
                <a:effectLst/>
                <a:ea typeface="Times New Roman" panose="02020603050405020304" pitchFamily="18" charset="0"/>
                <a:cs typeface="Times New Roman" panose="02020603050405020304" pitchFamily="18" charset="0"/>
              </a:rPr>
              <a:t> </a:t>
            </a:r>
          </a:p>
        </p:txBody>
      </p:sp>
      <p:pic>
        <p:nvPicPr>
          <p:cNvPr id="12" name="Image 11"/>
          <p:cNvPicPr>
            <a:picLocks noChangeAspect="1"/>
          </p:cNvPicPr>
          <p:nvPr/>
        </p:nvPicPr>
        <p:blipFill>
          <a:blip r:embed="rId4"/>
          <a:stretch>
            <a:fillRect/>
          </a:stretch>
        </p:blipFill>
        <p:spPr>
          <a:xfrm>
            <a:off x="2883275" y="4344990"/>
            <a:ext cx="3072650" cy="1908213"/>
          </a:xfrm>
          <a:prstGeom prst="rect">
            <a:avLst/>
          </a:prstGeom>
        </p:spPr>
      </p:pic>
      <p:sp>
        <p:nvSpPr>
          <p:cNvPr id="13" name="Rectangle avec flèche vers la gauche 12"/>
          <p:cNvSpPr/>
          <p:nvPr/>
        </p:nvSpPr>
        <p:spPr>
          <a:xfrm>
            <a:off x="5955925" y="4817766"/>
            <a:ext cx="2752725" cy="9626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Cliquer sur « s’inscrire » en fonction du lieu de formation choisie</a:t>
            </a:r>
            <a:endParaRPr lang="fr-FR" sz="1150">
              <a:effectLst/>
              <a:ea typeface="Times New Roman" panose="02020603050405020304" pitchFamily="18" charset="0"/>
              <a:cs typeface="Times New Roman" panose="02020603050405020304" pitchFamily="18" charset="0"/>
            </a:endParaRPr>
          </a:p>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 </a:t>
            </a:r>
            <a:endParaRPr lang="fr-FR" sz="1150">
              <a:effectLst/>
              <a:ea typeface="Times New Roman" panose="02020603050405020304" pitchFamily="18" charset="0"/>
              <a:cs typeface="Times New Roman" panose="02020603050405020304" pitchFamily="18" charset="0"/>
            </a:endParaRPr>
          </a:p>
        </p:txBody>
      </p:sp>
      <p:sp>
        <p:nvSpPr>
          <p:cNvPr id="11" name="ZoneTexte 10">
            <a:hlinkClick r:id="rId5" action="ppaction://hlinksldjump"/>
          </p:cNvPr>
          <p:cNvSpPr txBox="1"/>
          <p:nvPr/>
        </p:nvSpPr>
        <p:spPr>
          <a:xfrm>
            <a:off x="9467850" y="5488038"/>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688545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solidFill>
                  <a:schemeClr val="accent6">
                    <a:lumMod val="60000"/>
                    <a:lumOff val="40000"/>
                  </a:schemeClr>
                </a:solidFill>
                <a:latin typeface="Tw Cen MT" panose="020B0602020104020603" pitchFamily="34" charset="0"/>
              </a:rPr>
              <a:t>10.COMMENT </a:t>
            </a:r>
            <a:r>
              <a:rPr lang="fr-FR" sz="3600" dirty="0">
                <a:solidFill>
                  <a:schemeClr val="accent6">
                    <a:lumMod val="60000"/>
                    <a:lumOff val="40000"/>
                  </a:schemeClr>
                </a:solidFill>
                <a:latin typeface="Tw Cen MT" panose="020B0602020104020603" pitchFamily="34" charset="0"/>
              </a:rPr>
              <a:t>S’INSCRIRE A UNE FORMATION ?</a:t>
            </a:r>
            <a:endParaRPr lang="fr-FR" sz="3600" dirty="0">
              <a:latin typeface="Tw Cen MT" panose="020B0602020104020603" pitchFamily="34" charset="0"/>
            </a:endParaRPr>
          </a:p>
        </p:txBody>
      </p:sp>
      <p:pic>
        <p:nvPicPr>
          <p:cNvPr id="7" name="Espace réservé du contenu 6"/>
          <p:cNvPicPr>
            <a:picLocks noGrp="1" noChangeAspect="1"/>
          </p:cNvPicPr>
          <p:nvPr>
            <p:ph idx="1"/>
          </p:nvPr>
        </p:nvPicPr>
        <p:blipFill>
          <a:blip r:embed="rId2"/>
          <a:stretch>
            <a:fillRect/>
          </a:stretch>
        </p:blipFill>
        <p:spPr>
          <a:xfrm>
            <a:off x="343261" y="1343661"/>
            <a:ext cx="3377477" cy="3657917"/>
          </a:xfrm>
          <a:prstGeom prst="rect">
            <a:avLst/>
          </a:prstGeom>
        </p:spPr>
      </p:pic>
      <p:sp>
        <p:nvSpPr>
          <p:cNvPr id="4" name="Espace réservé de la date 3"/>
          <p:cNvSpPr>
            <a:spLocks noGrp="1"/>
          </p:cNvSpPr>
          <p:nvPr>
            <p:ph type="dt" sz="half" idx="10"/>
          </p:nvPr>
        </p:nvSpPr>
        <p:spPr/>
        <p:txBody>
          <a:bodyPr/>
          <a:lstStyle/>
          <a:p>
            <a:endParaRPr lang="fr-FR" altLang="fr-FR"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19</a:t>
            </a:fld>
            <a:endParaRPr lang="fr-FR" altLang="fr-FR"/>
          </a:p>
        </p:txBody>
      </p:sp>
      <p:sp>
        <p:nvSpPr>
          <p:cNvPr id="8" name="Rectangle avec flèche vers la gauche 7"/>
          <p:cNvSpPr/>
          <p:nvPr/>
        </p:nvSpPr>
        <p:spPr>
          <a:xfrm>
            <a:off x="3720738" y="2530634"/>
            <a:ext cx="2752725" cy="128397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0"/>
              </a:spcAft>
            </a:pPr>
            <a:r>
              <a:rPr lang="fr-FR" sz="1200" b="1">
                <a:effectLst/>
                <a:ea typeface="Times New Roman" panose="02020603050405020304" pitchFamily="18" charset="0"/>
                <a:cs typeface="Times New Roman" panose="02020603050405020304" pitchFamily="18" charset="0"/>
              </a:rPr>
              <a:t>Renseigner les informations demandées et cliquez sur Valider.</a:t>
            </a:r>
            <a:endParaRPr lang="fr-FR" sz="1150">
              <a:effectLst/>
              <a:ea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3"/>
          <a:stretch>
            <a:fillRect/>
          </a:stretch>
        </p:blipFill>
        <p:spPr>
          <a:xfrm>
            <a:off x="6844215" y="3451761"/>
            <a:ext cx="4390796" cy="2724568"/>
          </a:xfrm>
          <a:prstGeom prst="rect">
            <a:avLst/>
          </a:prstGeom>
        </p:spPr>
      </p:pic>
      <p:sp>
        <p:nvSpPr>
          <p:cNvPr id="10" name="ZoneTexte 9">
            <a:hlinkClick r:id="rId4" action="ppaction://hlinksldjump"/>
          </p:cNvPr>
          <p:cNvSpPr txBox="1"/>
          <p:nvPr/>
        </p:nvSpPr>
        <p:spPr>
          <a:xfrm>
            <a:off x="4258539" y="5583044"/>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758190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2381250" y="38100"/>
            <a:ext cx="8229600" cy="1143000"/>
          </a:xfrm>
        </p:spPr>
        <p:txBody>
          <a:bodyPr/>
          <a:lstStyle/>
          <a:p>
            <a:pPr algn="ctr"/>
            <a:r>
              <a:rPr lang="fr-FR" sz="3600" dirty="0">
                <a:solidFill>
                  <a:schemeClr val="accent6">
                    <a:lumMod val="60000"/>
                    <a:lumOff val="40000"/>
                  </a:schemeClr>
                </a:solidFill>
                <a:latin typeface="Tw Cen MT" panose="020B0602020104020603" pitchFamily="34" charset="0"/>
                <a:ea typeface="+mj-ea"/>
                <a:cs typeface="+mj-cs"/>
              </a:rPr>
              <a:t>SOMMAIRE GUIDE DE LA SAISON </a:t>
            </a:r>
            <a:r>
              <a:rPr lang="fr-FR" sz="3600" dirty="0" smtClean="0">
                <a:solidFill>
                  <a:schemeClr val="accent6">
                    <a:lumMod val="60000"/>
                    <a:lumOff val="40000"/>
                  </a:schemeClr>
                </a:solidFill>
                <a:latin typeface="Tw Cen MT" panose="020B0602020104020603" pitchFamily="34" charset="0"/>
                <a:ea typeface="+mj-ea"/>
                <a:cs typeface="+mj-cs"/>
              </a:rPr>
              <a:t>U11 </a:t>
            </a:r>
            <a:r>
              <a:rPr lang="fr-FR" sz="3600" dirty="0">
                <a:solidFill>
                  <a:schemeClr val="accent6">
                    <a:lumMod val="60000"/>
                    <a:lumOff val="40000"/>
                  </a:schemeClr>
                </a:solidFill>
                <a:latin typeface="Tw Cen MT" panose="020B0602020104020603" pitchFamily="34" charset="0"/>
                <a:ea typeface="+mj-ea"/>
                <a:cs typeface="+mj-cs"/>
              </a:rPr>
              <a:t>:</a:t>
            </a:r>
            <a:endParaRPr lang="fr-FR" altLang="fr-FR" sz="3600" dirty="0">
              <a:solidFill>
                <a:schemeClr val="accent6">
                  <a:lumMod val="60000"/>
                  <a:lumOff val="40000"/>
                </a:schemeClr>
              </a:solidFill>
              <a:latin typeface="Myriad Pro" panose="020B0503030403020204" pitchFamily="34" charset="0"/>
            </a:endParaRPr>
          </a:p>
        </p:txBody>
      </p:sp>
      <p:sp>
        <p:nvSpPr>
          <p:cNvPr id="5" name="Espace réservé du pied de page 4"/>
          <p:cNvSpPr>
            <a:spLocks noGrp="1"/>
          </p:cNvSpPr>
          <p:nvPr>
            <p:ph type="ftr"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fr-FR" altLang="fr-FR" sz="1100" dirty="0">
                <a:solidFill>
                  <a:srgbClr val="FFFFFF"/>
                </a:solidFill>
                <a:latin typeface="Myriad Pro" panose="020B0503030403020204" pitchFamily="34" charset="0"/>
              </a:rPr>
              <a:t>DISTRICT DE L’AUDE DE FOOTBALL </a:t>
            </a:r>
          </a:p>
        </p:txBody>
      </p:sp>
      <p:sp>
        <p:nvSpPr>
          <p:cNvPr id="6" name="Espace réservé du numéro de diapositive 5"/>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7E321C4-5F6A-4AAB-9486-54D9D2484F28}" type="slidenum">
              <a:rPr lang="fr-FR" altLang="fr-FR" sz="1100">
                <a:solidFill>
                  <a:srgbClr val="FFFFFF"/>
                </a:solidFill>
                <a:latin typeface="Myriad Pro" panose="020B0503030403020204" pitchFamily="34" charset="0"/>
              </a:rPr>
              <a:pPr eaLnBrk="1" hangingPunct="1"/>
              <a:t>2</a:t>
            </a:fld>
            <a:endParaRPr lang="fr-FR" altLang="fr-FR" sz="1100" dirty="0">
              <a:solidFill>
                <a:srgbClr val="FFFFFF"/>
              </a:solidFill>
              <a:latin typeface="Myriad Pro" panose="020B0503030403020204" pitchFamily="34" charset="0"/>
            </a:endParaRPr>
          </a:p>
        </p:txBody>
      </p:sp>
      <p:graphicFrame>
        <p:nvGraphicFramePr>
          <p:cNvPr id="15" name="Diagramme 14"/>
          <p:cNvGraphicFramePr/>
          <p:nvPr>
            <p:extLst>
              <p:ext uri="{D42A27DB-BD31-4B8C-83A1-F6EECF244321}">
                <p14:modId xmlns:p14="http://schemas.microsoft.com/office/powerpoint/2010/main" val="2563549773"/>
              </p:ext>
            </p:extLst>
          </p:nvPr>
        </p:nvGraphicFramePr>
        <p:xfrm>
          <a:off x="2514600" y="1326158"/>
          <a:ext cx="7467600" cy="4885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solidFill>
                  <a:schemeClr val="accent6">
                    <a:lumMod val="60000"/>
                    <a:lumOff val="40000"/>
                  </a:schemeClr>
                </a:solidFill>
                <a:latin typeface="Tw Cen MT" panose="020B0602020104020603" pitchFamily="34" charset="0"/>
              </a:rPr>
              <a:t>11.PAGES ET RESEAUX SOCIAUX</a:t>
            </a:r>
            <a:endParaRPr lang="fr-FR" sz="3600" dirty="0">
              <a:latin typeface="Tw Cen MT" panose="020B0602020104020603" pitchFamily="34" charset="0"/>
            </a:endParaRPr>
          </a:p>
        </p:txBody>
      </p:sp>
      <p:sp>
        <p:nvSpPr>
          <p:cNvPr id="3" name="Espace réservé du contenu 2"/>
          <p:cNvSpPr>
            <a:spLocks noGrp="1"/>
          </p:cNvSpPr>
          <p:nvPr>
            <p:ph idx="1"/>
          </p:nvPr>
        </p:nvSpPr>
        <p:spPr/>
        <p:txBody>
          <a:bodyPr/>
          <a:lstStyle/>
          <a:p>
            <a:r>
              <a:rPr lang="fr-FR" sz="1400" b="1" dirty="0"/>
              <a:t>Vous trouverez toutes les informations relatives à la catégorie des </a:t>
            </a:r>
            <a:r>
              <a:rPr lang="fr-FR" sz="1400" b="1" dirty="0" smtClean="0"/>
              <a:t>U11 </a:t>
            </a:r>
            <a:r>
              <a:rPr lang="fr-FR" sz="1400" b="1" dirty="0"/>
              <a:t>sur le Site Officiel du District de l’Aude de Football, Rubrique Championnats ou Coupes.</a:t>
            </a:r>
            <a:endParaRPr lang="fr-FR" sz="1400" dirty="0"/>
          </a:p>
          <a:p>
            <a:r>
              <a:rPr lang="fr-FR" sz="1400" b="1" u="sng" dirty="0">
                <a:solidFill>
                  <a:schemeClr val="bg1"/>
                </a:solidFill>
                <a:hlinkClick r:id="rId2"/>
              </a:rPr>
              <a:t>https://aude.fff.fr</a:t>
            </a:r>
            <a:endParaRPr lang="fr-FR" sz="1400" dirty="0">
              <a:solidFill>
                <a:schemeClr val="bg1"/>
              </a:solidFill>
            </a:endParaRPr>
          </a:p>
          <a:p>
            <a:pPr algn="r"/>
            <a:r>
              <a:rPr lang="fr-FR" sz="1400" dirty="0"/>
              <a:t>Retrouvez toutes les infos, photos, ainsi que la vie du District de l’Aude sur notre page FACEBOOK !</a:t>
            </a: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20</a:t>
            </a:fld>
            <a:endParaRPr lang="fr-FR" altLang="fr-FR"/>
          </a:p>
        </p:txBody>
      </p:sp>
      <p:pic>
        <p:nvPicPr>
          <p:cNvPr id="7" name="Image 6"/>
          <p:cNvPicPr>
            <a:picLocks noChangeAspect="1"/>
          </p:cNvPicPr>
          <p:nvPr/>
        </p:nvPicPr>
        <p:blipFill>
          <a:blip r:embed="rId3"/>
          <a:stretch>
            <a:fillRect/>
          </a:stretch>
        </p:blipFill>
        <p:spPr>
          <a:xfrm>
            <a:off x="107505" y="2840135"/>
            <a:ext cx="4407790" cy="3286029"/>
          </a:xfrm>
          <a:prstGeom prst="rect">
            <a:avLst/>
          </a:prstGeom>
        </p:spPr>
      </p:pic>
      <p:pic>
        <p:nvPicPr>
          <p:cNvPr id="8" name="Image 7"/>
          <p:cNvPicPr>
            <a:picLocks noChangeAspect="1"/>
          </p:cNvPicPr>
          <p:nvPr/>
        </p:nvPicPr>
        <p:blipFill>
          <a:blip r:embed="rId4"/>
          <a:stretch>
            <a:fillRect/>
          </a:stretch>
        </p:blipFill>
        <p:spPr>
          <a:xfrm>
            <a:off x="5017390" y="2952920"/>
            <a:ext cx="3907875" cy="3060457"/>
          </a:xfrm>
          <a:prstGeom prst="rect">
            <a:avLst/>
          </a:prstGeom>
        </p:spPr>
      </p:pic>
      <p:pic>
        <p:nvPicPr>
          <p:cNvPr id="9" name="Image 8"/>
          <p:cNvPicPr>
            <a:picLocks noChangeAspect="1"/>
          </p:cNvPicPr>
          <p:nvPr/>
        </p:nvPicPr>
        <p:blipFill>
          <a:blip r:embed="rId5"/>
          <a:stretch>
            <a:fillRect/>
          </a:stretch>
        </p:blipFill>
        <p:spPr>
          <a:xfrm>
            <a:off x="9318009" y="2748366"/>
            <a:ext cx="2024047" cy="865707"/>
          </a:xfrm>
          <a:prstGeom prst="rect">
            <a:avLst/>
          </a:prstGeom>
        </p:spPr>
      </p:pic>
      <p:sp>
        <p:nvSpPr>
          <p:cNvPr id="10" name="ZoneTexte 9">
            <a:hlinkClick r:id="rId6" action="ppaction://hlinksldjump"/>
          </p:cNvPr>
          <p:cNvSpPr txBox="1"/>
          <p:nvPr/>
        </p:nvSpPr>
        <p:spPr>
          <a:xfrm>
            <a:off x="9684195" y="5428602"/>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4" name="Image 3"/>
          <p:cNvPicPr>
            <a:picLocks noChangeAspect="1"/>
          </p:cNvPicPr>
          <p:nvPr/>
        </p:nvPicPr>
        <p:blipFill rotWithShape="1">
          <a:blip r:embed="rId7"/>
          <a:srcRect l="8532" t="16166" r="75273" b="56462"/>
          <a:stretch/>
        </p:blipFill>
        <p:spPr>
          <a:xfrm>
            <a:off x="9221074" y="3722601"/>
            <a:ext cx="2217915" cy="2998875"/>
          </a:xfrm>
          <a:prstGeom prst="rect">
            <a:avLst/>
          </a:prstGeom>
        </p:spPr>
      </p:pic>
    </p:spTree>
    <p:extLst>
      <p:ext uri="{BB962C8B-B14F-4D97-AF65-F5344CB8AC3E}">
        <p14:creationId xmlns:p14="http://schemas.microsoft.com/office/powerpoint/2010/main" val="889009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a:stretch>
            <a:fillRect/>
          </a:stretch>
        </p:blipFill>
        <p:spPr>
          <a:xfrm>
            <a:off x="332256" y="2105865"/>
            <a:ext cx="5719654" cy="3202557"/>
          </a:xfrm>
          <a:prstGeom prst="rect">
            <a:avLst/>
          </a:prstGeom>
        </p:spPr>
      </p:pic>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21</a:t>
            </a:fld>
            <a:endParaRPr lang="fr-FR" altLang="fr-FR" dirty="0"/>
          </a:p>
        </p:txBody>
      </p:sp>
      <p:pic>
        <p:nvPicPr>
          <p:cNvPr id="9" name="Image 8"/>
          <p:cNvPicPr>
            <a:picLocks noChangeAspect="1"/>
          </p:cNvPicPr>
          <p:nvPr/>
        </p:nvPicPr>
        <p:blipFill>
          <a:blip r:embed="rId3"/>
          <a:stretch>
            <a:fillRect/>
          </a:stretch>
        </p:blipFill>
        <p:spPr>
          <a:xfrm>
            <a:off x="6210300" y="2105865"/>
            <a:ext cx="5638800" cy="3192191"/>
          </a:xfrm>
          <a:prstGeom prst="rect">
            <a:avLst/>
          </a:prstGeom>
        </p:spPr>
      </p:pic>
      <p:sp>
        <p:nvSpPr>
          <p:cNvPr id="10" name="ZoneTexte 9"/>
          <p:cNvSpPr txBox="1"/>
          <p:nvPr/>
        </p:nvSpPr>
        <p:spPr>
          <a:xfrm>
            <a:off x="2436834" y="286344"/>
            <a:ext cx="7937500" cy="646331"/>
          </a:xfrm>
          <a:prstGeom prst="rect">
            <a:avLst/>
          </a:prstGeom>
          <a:noFill/>
        </p:spPr>
        <p:txBody>
          <a:bodyPr wrap="square" rtlCol="0">
            <a:spAutoFit/>
          </a:bodyPr>
          <a:lstStyle/>
          <a:p>
            <a:pPr algn="ctr"/>
            <a:r>
              <a:rPr lang="fr-FR" sz="3600" b="1" dirty="0" smtClean="0">
                <a:solidFill>
                  <a:schemeClr val="accent6">
                    <a:lumMod val="60000"/>
                    <a:lumOff val="40000"/>
                  </a:schemeClr>
                </a:solidFill>
                <a:latin typeface="Tw Cen MT" panose="020B0602020104020603" pitchFamily="34" charset="0"/>
              </a:rPr>
              <a:t>GIFE</a:t>
            </a:r>
            <a:endParaRPr lang="fr-FR" sz="3600" b="1" dirty="0">
              <a:solidFill>
                <a:schemeClr val="accent6">
                  <a:lumMod val="60000"/>
                  <a:lumOff val="40000"/>
                </a:schemeClr>
              </a:solidFill>
              <a:latin typeface="Tw Cen MT" panose="020B0602020104020603" pitchFamily="34" charset="0"/>
            </a:endParaRPr>
          </a:p>
        </p:txBody>
      </p:sp>
      <p:sp>
        <p:nvSpPr>
          <p:cNvPr id="7" name="ZoneTexte 6">
            <a:hlinkClick r:id="rId4" action="ppaction://hlinksldjump"/>
          </p:cNvPr>
          <p:cNvSpPr txBox="1"/>
          <p:nvPr/>
        </p:nvSpPr>
        <p:spPr>
          <a:xfrm>
            <a:off x="9467850" y="5534816"/>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00314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22</a:t>
            </a:fld>
            <a:endParaRPr lang="fr-FR" altLang="fr-FR" dirty="0"/>
          </a:p>
        </p:txBody>
      </p:sp>
      <p:sp>
        <p:nvSpPr>
          <p:cNvPr id="7" name="ZoneTexte 6">
            <a:hlinkClick r:id="rId2" action="ppaction://hlinksldjump"/>
          </p:cNvPr>
          <p:cNvSpPr txBox="1"/>
          <p:nvPr/>
        </p:nvSpPr>
        <p:spPr>
          <a:xfrm>
            <a:off x="9467850" y="5534816"/>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3" name="Image 2"/>
          <p:cNvPicPr>
            <a:picLocks noChangeAspect="1"/>
          </p:cNvPicPr>
          <p:nvPr/>
        </p:nvPicPr>
        <p:blipFill rotWithShape="1">
          <a:blip r:embed="rId3"/>
          <a:srcRect l="1487" t="73783" r="84024" b="10304"/>
          <a:stretch/>
        </p:blipFill>
        <p:spPr>
          <a:xfrm>
            <a:off x="101660" y="4070959"/>
            <a:ext cx="2466175" cy="2167013"/>
          </a:xfrm>
          <a:prstGeom prst="rect">
            <a:avLst/>
          </a:prstGeom>
        </p:spPr>
      </p:pic>
      <p:pic>
        <p:nvPicPr>
          <p:cNvPr id="11" name="Image 10"/>
          <p:cNvPicPr>
            <a:picLocks noChangeAspect="1"/>
          </p:cNvPicPr>
          <p:nvPr/>
        </p:nvPicPr>
        <p:blipFill rotWithShape="1">
          <a:blip r:embed="rId3"/>
          <a:srcRect l="1487" t="22754" r="43531" b="31037"/>
          <a:stretch/>
        </p:blipFill>
        <p:spPr>
          <a:xfrm>
            <a:off x="2442575" y="181180"/>
            <a:ext cx="9008504" cy="6056792"/>
          </a:xfrm>
          <a:prstGeom prst="rect">
            <a:avLst/>
          </a:prstGeom>
        </p:spPr>
      </p:pic>
    </p:spTree>
    <p:extLst>
      <p:ext uri="{BB962C8B-B14F-4D97-AF65-F5344CB8AC3E}">
        <p14:creationId xmlns:p14="http://schemas.microsoft.com/office/powerpoint/2010/main" val="364387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3</a:t>
            </a:fld>
            <a:endParaRPr lang="fr-FR" altLang="fr-FR"/>
          </a:p>
        </p:txBody>
      </p:sp>
      <p:sp>
        <p:nvSpPr>
          <p:cNvPr id="2" name="Titre 1"/>
          <p:cNvSpPr>
            <a:spLocks noGrp="1"/>
          </p:cNvSpPr>
          <p:nvPr>
            <p:ph type="title"/>
          </p:nvPr>
        </p:nvSpPr>
        <p:spPr>
          <a:xfrm>
            <a:off x="609600" y="20638"/>
            <a:ext cx="10972800" cy="1143000"/>
          </a:xfrm>
        </p:spPr>
        <p:txBody>
          <a:bodyPr/>
          <a:lstStyle/>
          <a:p>
            <a:pPr algn="ctr"/>
            <a:r>
              <a:rPr lang="fr-FR" sz="3600" dirty="0" smtClean="0">
                <a:solidFill>
                  <a:schemeClr val="accent6">
                    <a:lumMod val="60000"/>
                    <a:lumOff val="40000"/>
                  </a:schemeClr>
                </a:solidFill>
                <a:latin typeface="Tw Cen MT" panose="020B0602020104020603" pitchFamily="34" charset="0"/>
              </a:rPr>
              <a:t>PLANNING </a:t>
            </a:r>
            <a:r>
              <a:rPr lang="fr-FR" sz="3600" dirty="0">
                <a:solidFill>
                  <a:schemeClr val="accent6">
                    <a:lumMod val="60000"/>
                    <a:lumOff val="40000"/>
                  </a:schemeClr>
                </a:solidFill>
                <a:latin typeface="Tw Cen MT" panose="020B0602020104020603" pitchFamily="34" charset="0"/>
              </a:rPr>
              <a:t>PREVISIONNEL</a:t>
            </a:r>
          </a:p>
        </p:txBody>
      </p:sp>
      <p:sp>
        <p:nvSpPr>
          <p:cNvPr id="4" name="Espace réservé de la date 3"/>
          <p:cNvSpPr>
            <a:spLocks noGrp="1"/>
          </p:cNvSpPr>
          <p:nvPr>
            <p:ph type="dt" sz="half" idx="10"/>
          </p:nvPr>
        </p:nvSpPr>
        <p:spPr>
          <a:xfrm>
            <a:off x="609600" y="6481095"/>
            <a:ext cx="2844800" cy="365125"/>
          </a:xfrm>
        </p:spPr>
        <p:txBody>
          <a:bodyPr/>
          <a:lstStyle/>
          <a:p>
            <a:fld id="{A6BF39D1-9DD5-45F6-8267-3225C4D1570D}" type="datetime1">
              <a:rPr lang="fr-FR" altLang="fr-FR" smtClean="0">
                <a:solidFill>
                  <a:schemeClr val="tx1"/>
                </a:solidFill>
              </a:rPr>
              <a:pPr/>
              <a:t>14/09/2018</a:t>
            </a:fld>
            <a:endParaRPr lang="fr-FR" altLang="fr-FR" dirty="0">
              <a:solidFill>
                <a:schemeClr val="tx1"/>
              </a:solidFill>
            </a:endParaRPr>
          </a:p>
        </p:txBody>
      </p:sp>
      <p:sp>
        <p:nvSpPr>
          <p:cNvPr id="5" name="Espace réservé du pied de page 4"/>
          <p:cNvSpPr>
            <a:spLocks noGrp="1"/>
          </p:cNvSpPr>
          <p:nvPr>
            <p:ph type="ftr" sz="quarter" idx="11"/>
          </p:nvPr>
        </p:nvSpPr>
        <p:spPr>
          <a:xfrm>
            <a:off x="4165600" y="6492493"/>
            <a:ext cx="3860800" cy="365125"/>
          </a:xfrm>
        </p:spPr>
        <p:txBody>
          <a:bodyPr/>
          <a:lstStyle/>
          <a:p>
            <a:r>
              <a:rPr lang="fr-FR" altLang="fr-FR" dirty="0" smtClean="0">
                <a:solidFill>
                  <a:schemeClr val="tx1"/>
                </a:solidFill>
              </a:rPr>
              <a:t>DISTRICT DE L’AUDE DE FOOTBALL </a:t>
            </a:r>
            <a:endParaRPr lang="fr-FR" altLang="fr-FR" dirty="0">
              <a:solidFill>
                <a:schemeClr val="tx1"/>
              </a:solidFill>
            </a:endParaRPr>
          </a:p>
        </p:txBody>
      </p:sp>
      <p:sp>
        <p:nvSpPr>
          <p:cNvPr id="8" name="ZoneTexte 7">
            <a:hlinkClick r:id="rId2" action="ppaction://hlinksldjump"/>
          </p:cNvPr>
          <p:cNvSpPr txBox="1"/>
          <p:nvPr/>
        </p:nvSpPr>
        <p:spPr>
          <a:xfrm>
            <a:off x="10160000" y="6356351"/>
            <a:ext cx="2400300" cy="584775"/>
          </a:xfrm>
          <a:prstGeom prst="rect">
            <a:avLst/>
          </a:prstGeom>
          <a:noFill/>
        </p:spPr>
        <p:txBody>
          <a:bodyPr wrap="square" rtlCol="0">
            <a:spAutoFit/>
          </a:bodyPr>
          <a:lstStyle/>
          <a:p>
            <a:r>
              <a:rPr lang="fr-FR" sz="3200" b="1" dirty="0" smtClean="0">
                <a:latin typeface="Bell MT" panose="02020503060305020303" pitchFamily="18" charset="0"/>
              </a:rPr>
              <a:t>Sommaire</a:t>
            </a:r>
          </a:p>
        </p:txBody>
      </p:sp>
      <p:pic>
        <p:nvPicPr>
          <p:cNvPr id="3" name="Image 2"/>
          <p:cNvPicPr>
            <a:picLocks noChangeAspect="1"/>
          </p:cNvPicPr>
          <p:nvPr/>
        </p:nvPicPr>
        <p:blipFill rotWithShape="1">
          <a:blip r:embed="rId3"/>
          <a:srcRect l="15610" t="12784" r="42718" b="5287"/>
          <a:stretch/>
        </p:blipFill>
        <p:spPr>
          <a:xfrm>
            <a:off x="4522133" y="1038378"/>
            <a:ext cx="3147734" cy="4950806"/>
          </a:xfrm>
          <a:prstGeom prst="rect">
            <a:avLst/>
          </a:prstGeom>
        </p:spPr>
      </p:pic>
    </p:spTree>
    <p:extLst>
      <p:ext uri="{BB962C8B-B14F-4D97-AF65-F5344CB8AC3E}">
        <p14:creationId xmlns:p14="http://schemas.microsoft.com/office/powerpoint/2010/main" val="3633089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marL="742950" indent="-742950" algn="ctr">
              <a:buFont typeface="+mj-lt"/>
              <a:buAutoNum type="arabicPeriod"/>
            </a:pPr>
            <a:r>
              <a:rPr lang="fr-FR" sz="3600" dirty="0" smtClean="0">
                <a:solidFill>
                  <a:schemeClr val="accent6">
                    <a:lumMod val="60000"/>
                    <a:lumOff val="40000"/>
                  </a:schemeClr>
                </a:solidFill>
                <a:latin typeface="Tw Cen MT" panose="020B0602020104020603" pitchFamily="34" charset="0"/>
              </a:rPr>
              <a:t>LA RENTRÉE DU FOOT</a:t>
            </a:r>
            <a:endParaRPr lang="fr-FR" sz="3600" dirty="0">
              <a:solidFill>
                <a:schemeClr val="accent6">
                  <a:lumMod val="60000"/>
                  <a:lumOff val="40000"/>
                </a:schemeClr>
              </a:solidFill>
              <a:latin typeface="Tw Cen MT" panose="020B0602020104020603" pitchFamily="34" charset="0"/>
            </a:endParaRPr>
          </a:p>
        </p:txBody>
      </p:sp>
      <p:sp>
        <p:nvSpPr>
          <p:cNvPr id="8" name="Espace réservé du contenu 7"/>
          <p:cNvSpPr>
            <a:spLocks noGrp="1"/>
          </p:cNvSpPr>
          <p:nvPr>
            <p:ph idx="1"/>
          </p:nvPr>
        </p:nvSpPr>
        <p:spPr>
          <a:xfrm>
            <a:off x="2438400" y="1397002"/>
            <a:ext cx="8229600" cy="4525963"/>
          </a:xfrm>
        </p:spPr>
        <p:txBody>
          <a:bodyPr/>
          <a:lstStyle/>
          <a:p>
            <a:r>
              <a:rPr lang="fr-FR" dirty="0">
                <a:latin typeface="Myriad Pro" panose="020B0503030403020204"/>
              </a:rPr>
              <a:t>-	Accueil. </a:t>
            </a:r>
          </a:p>
          <a:p>
            <a:r>
              <a:rPr lang="fr-FR" dirty="0">
                <a:latin typeface="Myriad Pro" panose="020B0503030403020204"/>
              </a:rPr>
              <a:t>-	Convivialité.</a:t>
            </a:r>
          </a:p>
          <a:p>
            <a:r>
              <a:rPr lang="fr-FR" dirty="0">
                <a:latin typeface="Myriad Pro" panose="020B0503030403020204"/>
              </a:rPr>
              <a:t>-	Journée promotionnelle : les non licencié(e)s peuvent prendre part à cette rentrée du football.</a:t>
            </a:r>
          </a:p>
          <a:p>
            <a:r>
              <a:rPr lang="fr-FR" dirty="0">
                <a:latin typeface="Myriad Pro" panose="020B0503030403020204"/>
              </a:rPr>
              <a:t>-	Lancement de la Saison de la Catégorie.</a:t>
            </a:r>
          </a:p>
          <a:p>
            <a:endParaRPr lang="fr-FR" sz="1600" dirty="0">
              <a:latin typeface="Myriad Pro" panose="020B0503030403020204"/>
            </a:endParaRP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FD119E-AB5B-49AF-A3E3-FC5CAD6D06AA}" type="slidenum">
              <a:rPr lang="fr-FR" altLang="fr-FR" smtClean="0"/>
              <a:pPr/>
              <a:t>4</a:t>
            </a:fld>
            <a:endParaRPr lang="fr-FR" altLang="fr-FR"/>
          </a:p>
        </p:txBody>
      </p:sp>
      <p:sp>
        <p:nvSpPr>
          <p:cNvPr id="2" name="ZoneTexte 1">
            <a:hlinkClick r:id="rId2" action="ppaction://hlinksldjump"/>
          </p:cNvPr>
          <p:cNvSpPr txBox="1"/>
          <p:nvPr/>
        </p:nvSpPr>
        <p:spPr>
          <a:xfrm>
            <a:off x="9467850" y="5338190"/>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1278891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09600" y="-185128"/>
            <a:ext cx="10972800" cy="1143000"/>
          </a:xfrm>
        </p:spPr>
        <p:txBody>
          <a:bodyPr/>
          <a:lstStyle/>
          <a:p>
            <a:pPr marL="742950" indent="-742950" algn="ctr">
              <a:buFont typeface="+mj-lt"/>
              <a:buAutoNum type="arabicPeriod"/>
            </a:pPr>
            <a:r>
              <a:rPr lang="fr-FR" sz="3600" dirty="0" smtClean="0">
                <a:solidFill>
                  <a:schemeClr val="accent6">
                    <a:lumMod val="60000"/>
                    <a:lumOff val="40000"/>
                  </a:schemeClr>
                </a:solidFill>
                <a:latin typeface="Tw Cen MT" panose="020B0602020104020603" pitchFamily="34" charset="0"/>
              </a:rPr>
              <a:t>LA RENTRÉE DU FOOT</a:t>
            </a:r>
            <a:endParaRPr lang="fr-FR" sz="3600" dirty="0">
              <a:solidFill>
                <a:schemeClr val="accent6">
                  <a:lumMod val="60000"/>
                  <a:lumOff val="40000"/>
                </a:schemeClr>
              </a:solidFill>
              <a:latin typeface="Tw Cen MT" panose="020B0602020104020603" pitchFamily="34" charset="0"/>
            </a:endParaRP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FD119E-AB5B-49AF-A3E3-FC5CAD6D06AA}" type="slidenum">
              <a:rPr lang="fr-FR" altLang="fr-FR" smtClean="0"/>
              <a:pPr/>
              <a:t>5</a:t>
            </a:fld>
            <a:endParaRPr lang="fr-FR" altLang="fr-FR"/>
          </a:p>
        </p:txBody>
      </p:sp>
      <p:sp>
        <p:nvSpPr>
          <p:cNvPr id="2" name="ZoneTexte 1">
            <a:hlinkClick r:id="rId2" action="ppaction://hlinksldjump"/>
          </p:cNvPr>
          <p:cNvSpPr txBox="1"/>
          <p:nvPr/>
        </p:nvSpPr>
        <p:spPr>
          <a:xfrm>
            <a:off x="9467850" y="5338190"/>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pic>
        <p:nvPicPr>
          <p:cNvPr id="3" name="Image 2"/>
          <p:cNvPicPr>
            <a:picLocks noChangeAspect="1"/>
          </p:cNvPicPr>
          <p:nvPr/>
        </p:nvPicPr>
        <p:blipFill rotWithShape="1">
          <a:blip r:embed="rId3"/>
          <a:srcRect l="27996" t="17051" r="32045" b="20319"/>
          <a:stretch/>
        </p:blipFill>
        <p:spPr>
          <a:xfrm>
            <a:off x="3745282" y="765089"/>
            <a:ext cx="4747365" cy="5952656"/>
          </a:xfrm>
          <a:prstGeom prst="rect">
            <a:avLst/>
          </a:prstGeom>
        </p:spPr>
      </p:pic>
    </p:spTree>
    <p:extLst>
      <p:ext uri="{BB962C8B-B14F-4D97-AF65-F5344CB8AC3E}">
        <p14:creationId xmlns:p14="http://schemas.microsoft.com/office/powerpoint/2010/main" val="425852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kern="0" cap="all" dirty="0" smtClean="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2. Critérium</a:t>
            </a:r>
            <a:endParaRPr lang="fr-FR" dirty="0"/>
          </a:p>
        </p:txBody>
      </p:sp>
      <p:sp>
        <p:nvSpPr>
          <p:cNvPr id="3" name="Espace réservé du contenu 2"/>
          <p:cNvSpPr>
            <a:spLocks noGrp="1"/>
          </p:cNvSpPr>
          <p:nvPr>
            <p:ph idx="1"/>
          </p:nvPr>
        </p:nvSpPr>
        <p:spPr>
          <a:xfrm>
            <a:off x="686718" y="1428655"/>
            <a:ext cx="10972800" cy="4525963"/>
          </a:xfrm>
        </p:spPr>
        <p:txBody>
          <a:bodyPr>
            <a:normAutofit/>
          </a:bodyPr>
          <a:lstStyle/>
          <a:p>
            <a:pPr lvl="0"/>
            <a:r>
              <a:rPr lang="fr-FR" sz="1900" dirty="0">
                <a:latin typeface="Myriad Pro"/>
              </a:rPr>
              <a:t>2 phases :</a:t>
            </a:r>
          </a:p>
          <a:p>
            <a:pPr lvl="1"/>
            <a:r>
              <a:rPr lang="fr-FR" sz="1900" dirty="0">
                <a:latin typeface="Myriad Pro"/>
              </a:rPr>
              <a:t>1</a:t>
            </a:r>
            <a:r>
              <a:rPr lang="fr-FR" sz="1900" baseline="30000" dirty="0">
                <a:latin typeface="Myriad Pro"/>
              </a:rPr>
              <a:t>ère</a:t>
            </a:r>
            <a:r>
              <a:rPr lang="fr-FR" sz="1900" dirty="0">
                <a:latin typeface="Myriad Pro"/>
              </a:rPr>
              <a:t> Phase : du </a:t>
            </a:r>
            <a:r>
              <a:rPr lang="fr-FR" sz="1900" dirty="0" smtClean="0">
                <a:latin typeface="Myriad Pro"/>
              </a:rPr>
              <a:t>22/09/2018 </a:t>
            </a:r>
            <a:r>
              <a:rPr lang="fr-FR" sz="1900" dirty="0">
                <a:latin typeface="Myriad Pro"/>
              </a:rPr>
              <a:t>au </a:t>
            </a:r>
            <a:r>
              <a:rPr lang="fr-FR" sz="1900" dirty="0" smtClean="0">
                <a:latin typeface="Myriad Pro"/>
              </a:rPr>
              <a:t>15/12/2018 </a:t>
            </a:r>
            <a:r>
              <a:rPr lang="fr-FR" sz="1900" dirty="0">
                <a:latin typeface="Myriad Pro"/>
              </a:rPr>
              <a:t>(8 dates).</a:t>
            </a:r>
          </a:p>
          <a:p>
            <a:pPr lvl="1"/>
            <a:r>
              <a:rPr lang="fr-FR" sz="1900" dirty="0">
                <a:latin typeface="Myriad Pro"/>
              </a:rPr>
              <a:t>2</a:t>
            </a:r>
            <a:r>
              <a:rPr lang="fr-FR" sz="1900" baseline="30000" dirty="0">
                <a:latin typeface="Myriad Pro"/>
              </a:rPr>
              <a:t>ème</a:t>
            </a:r>
            <a:r>
              <a:rPr lang="fr-FR" sz="1900" dirty="0">
                <a:latin typeface="Myriad Pro"/>
              </a:rPr>
              <a:t> Phase : du </a:t>
            </a:r>
            <a:r>
              <a:rPr lang="fr-FR" sz="1900" dirty="0" smtClean="0">
                <a:latin typeface="Myriad Pro"/>
              </a:rPr>
              <a:t>02/02/2019 </a:t>
            </a:r>
            <a:r>
              <a:rPr lang="fr-FR" sz="1900" dirty="0">
                <a:latin typeface="Myriad Pro"/>
              </a:rPr>
              <a:t>au </a:t>
            </a:r>
            <a:r>
              <a:rPr lang="fr-FR" sz="1900" dirty="0" smtClean="0">
                <a:latin typeface="Myriad Pro"/>
              </a:rPr>
              <a:t>18/05/2019 </a:t>
            </a:r>
            <a:r>
              <a:rPr lang="fr-FR" sz="1900" dirty="0">
                <a:latin typeface="Myriad Pro"/>
              </a:rPr>
              <a:t>(8 dates).</a:t>
            </a:r>
          </a:p>
          <a:p>
            <a:r>
              <a:rPr lang="fr-FR" sz="1900" dirty="0">
                <a:latin typeface="Myriad Pro"/>
              </a:rPr>
              <a:t>Les clubs auront la possibilité d’engager des équipes supplémentaires entre chaque période</a:t>
            </a:r>
            <a:r>
              <a:rPr lang="fr-FR" sz="1900" dirty="0" smtClean="0">
                <a:latin typeface="Myriad Pro"/>
              </a:rPr>
              <a:t>.</a:t>
            </a:r>
          </a:p>
          <a:p>
            <a:endParaRPr lang="fr-FR" sz="1900" dirty="0">
              <a:solidFill>
                <a:srgbClr val="FFFF00"/>
              </a:solidFill>
              <a:latin typeface="Myriad Pro"/>
            </a:endParaRPr>
          </a:p>
          <a:p>
            <a:r>
              <a:rPr lang="fr-FR" sz="1900" b="1" i="1" dirty="0">
                <a:solidFill>
                  <a:srgbClr val="FFFF00"/>
                </a:solidFill>
                <a:latin typeface="Myriad Pro"/>
              </a:rPr>
              <a:t>LA PREMIERE </a:t>
            </a:r>
            <a:r>
              <a:rPr lang="fr-FR" sz="1900" b="1" i="1" dirty="0" smtClean="0">
                <a:solidFill>
                  <a:srgbClr val="FFFF00"/>
                </a:solidFill>
                <a:latin typeface="Myriad Pro"/>
              </a:rPr>
              <a:t>PHASE :</a:t>
            </a:r>
            <a:endParaRPr lang="fr-FR" sz="1900" dirty="0">
              <a:solidFill>
                <a:srgbClr val="FFFF00"/>
              </a:solidFill>
              <a:latin typeface="Myriad Pro"/>
            </a:endParaRPr>
          </a:p>
          <a:p>
            <a:pPr lvl="0"/>
            <a:r>
              <a:rPr lang="fr-FR" sz="1900" dirty="0">
                <a:latin typeface="Myriad Pro"/>
              </a:rPr>
              <a:t>Inscription des équipes en début de saison auprès du District.</a:t>
            </a:r>
          </a:p>
          <a:p>
            <a:r>
              <a:rPr lang="fr-FR" sz="1900" dirty="0">
                <a:latin typeface="Myriad Pro"/>
              </a:rPr>
              <a:t> </a:t>
            </a:r>
          </a:p>
          <a:p>
            <a:pPr lvl="0"/>
            <a:r>
              <a:rPr lang="fr-FR" sz="1900" dirty="0">
                <a:latin typeface="Myriad Pro"/>
              </a:rPr>
              <a:t>Composition de X poules géographiques de 8 </a:t>
            </a:r>
            <a:r>
              <a:rPr lang="fr-FR" sz="1900" dirty="0" smtClean="0">
                <a:latin typeface="Myriad Pro"/>
              </a:rPr>
              <a:t>équipes </a:t>
            </a:r>
            <a:r>
              <a:rPr lang="fr-FR" sz="1900" b="1" dirty="0">
                <a:latin typeface="Myriad Pro"/>
              </a:rPr>
              <a:t>au maximum</a:t>
            </a:r>
            <a:r>
              <a:rPr lang="fr-FR" sz="1900" dirty="0">
                <a:latin typeface="Myriad Pro"/>
              </a:rPr>
              <a:t>:</a:t>
            </a:r>
          </a:p>
          <a:p>
            <a:r>
              <a:rPr lang="fr-FR" sz="1900" dirty="0">
                <a:latin typeface="Myriad Pro"/>
              </a:rPr>
              <a:t>Les équipes organiseront à tour de rôle deux </a:t>
            </a:r>
            <a:r>
              <a:rPr lang="fr-FR" sz="1900" dirty="0" smtClean="0">
                <a:latin typeface="Myriad Pro"/>
              </a:rPr>
              <a:t>Critériums au </a:t>
            </a:r>
            <a:r>
              <a:rPr lang="fr-FR" sz="1900" dirty="0">
                <a:latin typeface="Myriad Pro"/>
              </a:rPr>
              <a:t>minimum. </a:t>
            </a:r>
          </a:p>
          <a:p>
            <a:r>
              <a:rPr lang="fr-FR" sz="1900" dirty="0">
                <a:latin typeface="Myriad Pro"/>
              </a:rPr>
              <a:t> </a:t>
            </a:r>
          </a:p>
          <a:p>
            <a:pPr lvl="0"/>
            <a:r>
              <a:rPr lang="fr-FR" sz="1900" dirty="0">
                <a:latin typeface="Myriad Pro"/>
              </a:rPr>
              <a:t>En fonction du niveau (renseigné par les clubs sur le document d’engagement) un niveau hiérarchique est constitué.</a:t>
            </a:r>
          </a:p>
          <a:p>
            <a:pPr marL="0" indent="0">
              <a:buNone/>
            </a:pPr>
            <a:endParaRPr lang="fr-FR" sz="1900" dirty="0">
              <a:latin typeface="Myriad Pro"/>
            </a:endParaRPr>
          </a:p>
          <a:p>
            <a:endParaRPr lang="fr-FR" sz="2100" dirty="0"/>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6</a:t>
            </a:fld>
            <a:endParaRPr lang="fr-FR" altLang="fr-FR"/>
          </a:p>
        </p:txBody>
      </p:sp>
      <p:sp>
        <p:nvSpPr>
          <p:cNvPr id="7" name="ZoneTexte 6">
            <a:hlinkClick r:id="rId2" action="ppaction://hlinksldjump"/>
          </p:cNvPr>
          <p:cNvSpPr txBox="1"/>
          <p:nvPr/>
        </p:nvSpPr>
        <p:spPr>
          <a:xfrm>
            <a:off x="9582150" y="5541389"/>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281580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700" y="92075"/>
            <a:ext cx="10972800" cy="1143000"/>
          </a:xfrm>
        </p:spPr>
        <p:txBody>
          <a:bodyPr/>
          <a:lstStyle/>
          <a:p>
            <a:pPr algn="ctr"/>
            <a:r>
              <a:rPr lang="fr-FR" sz="3600" kern="0" cap="all" dirty="0" smtClean="0">
                <a:solidFill>
                  <a:srgbClr val="F79646">
                    <a:lumMod val="60000"/>
                    <a:lumOff val="40000"/>
                  </a:srgbClr>
                </a:solidFill>
                <a:latin typeface="Tw Cen MT" panose="020B0602020104020603" pitchFamily="34" charset="0"/>
                <a:cs typeface="Times New Roman" panose="02020603050405020304" pitchFamily="18" charset="0"/>
              </a:rPr>
              <a:t>2. Critérium</a:t>
            </a:r>
            <a:endParaRPr lang="fr-FR" dirty="0"/>
          </a:p>
        </p:txBody>
      </p:sp>
      <p:sp>
        <p:nvSpPr>
          <p:cNvPr id="3" name="Espace réservé du contenu 2"/>
          <p:cNvSpPr>
            <a:spLocks noGrp="1"/>
          </p:cNvSpPr>
          <p:nvPr>
            <p:ph idx="1"/>
          </p:nvPr>
        </p:nvSpPr>
        <p:spPr>
          <a:xfrm>
            <a:off x="774700" y="1417638"/>
            <a:ext cx="10553700" cy="5121275"/>
          </a:xfrm>
        </p:spPr>
        <p:txBody>
          <a:bodyPr>
            <a:normAutofit/>
          </a:bodyPr>
          <a:lstStyle/>
          <a:p>
            <a:r>
              <a:rPr lang="fr-FR" sz="2400" b="1" i="1" dirty="0">
                <a:solidFill>
                  <a:srgbClr val="FFFF00"/>
                </a:solidFill>
                <a:latin typeface="Myriad Pro"/>
              </a:rPr>
              <a:t>LA DEUXIEME </a:t>
            </a:r>
            <a:r>
              <a:rPr lang="fr-FR" sz="2400" b="1" i="1" dirty="0" smtClean="0">
                <a:solidFill>
                  <a:srgbClr val="FFFF00"/>
                </a:solidFill>
                <a:latin typeface="Myriad Pro"/>
              </a:rPr>
              <a:t>PHASE :</a:t>
            </a:r>
            <a:endParaRPr lang="fr-FR" sz="2400" dirty="0">
              <a:solidFill>
                <a:srgbClr val="FFFF00"/>
              </a:solidFill>
              <a:latin typeface="Myriad Pro"/>
            </a:endParaRPr>
          </a:p>
          <a:p>
            <a:pPr lvl="0"/>
            <a:r>
              <a:rPr lang="fr-FR" sz="2400" dirty="0">
                <a:latin typeface="Myriad Pro"/>
              </a:rPr>
              <a:t>Organisation et gestion identique à la 1</a:t>
            </a:r>
            <a:r>
              <a:rPr lang="fr-FR" sz="2400" baseline="30000" dirty="0">
                <a:latin typeface="Myriad Pro"/>
              </a:rPr>
              <a:t>ère</a:t>
            </a:r>
            <a:r>
              <a:rPr lang="fr-FR" sz="2400" dirty="0">
                <a:latin typeface="Myriad Pro"/>
              </a:rPr>
              <a:t> Période.</a:t>
            </a:r>
          </a:p>
          <a:p>
            <a:r>
              <a:rPr lang="fr-FR" sz="2400" dirty="0">
                <a:latin typeface="Myriad Pro"/>
              </a:rPr>
              <a:t> </a:t>
            </a:r>
          </a:p>
          <a:p>
            <a:pPr lvl="0"/>
            <a:r>
              <a:rPr lang="fr-FR" sz="2400" dirty="0">
                <a:latin typeface="Myriad Pro"/>
              </a:rPr>
              <a:t>Composition de X poules géographiques de 8 </a:t>
            </a:r>
            <a:r>
              <a:rPr lang="fr-FR" sz="2400" dirty="0" smtClean="0">
                <a:latin typeface="Myriad Pro"/>
              </a:rPr>
              <a:t>équipes </a:t>
            </a:r>
            <a:r>
              <a:rPr lang="fr-FR" sz="2400" b="1" dirty="0">
                <a:latin typeface="Myriad Pro"/>
              </a:rPr>
              <a:t>au maximum</a:t>
            </a:r>
            <a:r>
              <a:rPr lang="fr-FR" sz="2400" dirty="0">
                <a:latin typeface="Myriad Pro"/>
              </a:rPr>
              <a:t>:</a:t>
            </a:r>
          </a:p>
          <a:p>
            <a:r>
              <a:rPr lang="fr-FR" sz="2400" dirty="0">
                <a:latin typeface="Myriad Pro"/>
              </a:rPr>
              <a:t>Pour la 2</a:t>
            </a:r>
            <a:r>
              <a:rPr lang="fr-FR" sz="2400" baseline="30000" dirty="0">
                <a:latin typeface="Myriad Pro"/>
              </a:rPr>
              <a:t>ème</a:t>
            </a:r>
            <a:r>
              <a:rPr lang="fr-FR" sz="2400" dirty="0">
                <a:latin typeface="Myriad Pro"/>
              </a:rPr>
              <a:t> Phase : les équipes organiseront à tour de rôle deux </a:t>
            </a:r>
            <a:r>
              <a:rPr lang="fr-FR" sz="2400" dirty="0" smtClean="0">
                <a:latin typeface="Myriad Pro"/>
              </a:rPr>
              <a:t>Critériums au </a:t>
            </a:r>
            <a:r>
              <a:rPr lang="fr-FR" sz="2400" dirty="0">
                <a:latin typeface="Myriad Pro"/>
              </a:rPr>
              <a:t>minimum.</a:t>
            </a:r>
          </a:p>
          <a:p>
            <a:pPr marL="0" indent="0">
              <a:buNone/>
            </a:pPr>
            <a:r>
              <a:rPr lang="fr-FR" sz="2400" dirty="0">
                <a:latin typeface="Myriad Pro"/>
              </a:rPr>
              <a:t> </a:t>
            </a:r>
          </a:p>
          <a:p>
            <a:pPr lvl="0"/>
            <a:r>
              <a:rPr lang="fr-FR" sz="2400" b="1" dirty="0">
                <a:latin typeface="Myriad Pro"/>
              </a:rPr>
              <a:t>Pour la 2</a:t>
            </a:r>
            <a:r>
              <a:rPr lang="fr-FR" sz="2400" b="1" baseline="30000" dirty="0">
                <a:latin typeface="Myriad Pro"/>
              </a:rPr>
              <a:t>ème</a:t>
            </a:r>
            <a:r>
              <a:rPr lang="fr-FR" sz="2400" b="1" dirty="0">
                <a:latin typeface="Myriad Pro"/>
              </a:rPr>
              <a:t> Phase</a:t>
            </a:r>
            <a:r>
              <a:rPr lang="fr-FR" sz="2400" dirty="0">
                <a:latin typeface="Myriad Pro"/>
              </a:rPr>
              <a:t> : 3 niveaux hiérarchiques sont constitués en fonction des résultats obtenus lors de la 1</a:t>
            </a:r>
            <a:r>
              <a:rPr lang="fr-FR" sz="2400" baseline="30000" dirty="0">
                <a:latin typeface="Myriad Pro"/>
              </a:rPr>
              <a:t>ère</a:t>
            </a:r>
            <a:r>
              <a:rPr lang="fr-FR" sz="2400" dirty="0">
                <a:latin typeface="Myriad Pro"/>
              </a:rPr>
              <a:t> Phase. </a:t>
            </a:r>
            <a:r>
              <a:rPr lang="fr-FR" sz="2400" b="1" dirty="0">
                <a:latin typeface="Myriad Pro"/>
              </a:rPr>
              <a:t>Les résultats de la 1</a:t>
            </a:r>
            <a:r>
              <a:rPr lang="fr-FR" sz="2400" b="1" baseline="30000" dirty="0">
                <a:latin typeface="Myriad Pro"/>
              </a:rPr>
              <a:t>ère</a:t>
            </a:r>
            <a:r>
              <a:rPr lang="fr-FR" sz="2400" b="1" dirty="0">
                <a:latin typeface="Myriad Pro"/>
              </a:rPr>
              <a:t> phase ne servent qu’à composer des poules homogènes pour la 2</a:t>
            </a:r>
            <a:r>
              <a:rPr lang="fr-FR" sz="2400" b="1" baseline="30000" dirty="0">
                <a:latin typeface="Myriad Pro"/>
              </a:rPr>
              <a:t>ème</a:t>
            </a:r>
            <a:r>
              <a:rPr lang="fr-FR" sz="2400" b="1" dirty="0">
                <a:latin typeface="Myriad Pro"/>
              </a:rPr>
              <a:t> Phase</a:t>
            </a:r>
            <a:r>
              <a:rPr lang="fr-FR" sz="2400" dirty="0">
                <a:latin typeface="Myriad Pro"/>
              </a:rPr>
              <a:t> (ces résultats ne seront pas communiqués).</a:t>
            </a:r>
          </a:p>
          <a:p>
            <a:endParaRPr lang="fr-FR" sz="2000" dirty="0"/>
          </a:p>
        </p:txBody>
      </p:sp>
      <p:sp>
        <p:nvSpPr>
          <p:cNvPr id="5" name="Espace réservé du pied de page 4"/>
          <p:cNvSpPr>
            <a:spLocks noGrp="1"/>
          </p:cNvSpPr>
          <p:nvPr>
            <p:ph type="ftr" sz="quarter" idx="11"/>
          </p:nvPr>
        </p:nvSpPr>
        <p:spPr>
          <a:xfrm>
            <a:off x="4165600" y="6337302"/>
            <a:ext cx="3860800" cy="365125"/>
          </a:xfrm>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7</a:t>
            </a:fld>
            <a:endParaRPr lang="fr-FR" altLang="fr-FR" dirty="0"/>
          </a:p>
        </p:txBody>
      </p:sp>
      <p:sp>
        <p:nvSpPr>
          <p:cNvPr id="7" name="ZoneTexte 6">
            <a:hlinkClick r:id="rId2" action="ppaction://hlinksldjump"/>
          </p:cNvPr>
          <p:cNvSpPr txBox="1"/>
          <p:nvPr/>
        </p:nvSpPr>
        <p:spPr>
          <a:xfrm>
            <a:off x="9791700" y="5580503"/>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4219473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29790"/>
            <a:ext cx="10972800" cy="960438"/>
          </a:xfrm>
        </p:spPr>
        <p:txBody>
          <a:bodyPr/>
          <a:lstStyle/>
          <a:p>
            <a:pPr algn="ctr"/>
            <a:r>
              <a:rPr lang="fr-FR" sz="3600" kern="0" cap="all" dirty="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3</a:t>
            </a:r>
            <a:r>
              <a:rPr lang="fr-FR" sz="3600" kern="0" cap="all" dirty="0" smtClean="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 Les </a:t>
            </a:r>
            <a:r>
              <a:rPr lang="fr-FR" sz="3600" kern="0" cap="all" dirty="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lois du jeu</a:t>
            </a:r>
            <a:endParaRPr lang="fr-FR" dirty="0"/>
          </a:p>
        </p:txBody>
      </p:sp>
      <p:sp>
        <p:nvSpPr>
          <p:cNvPr id="3" name="Espace réservé du contenu 2"/>
          <p:cNvSpPr>
            <a:spLocks noGrp="1"/>
          </p:cNvSpPr>
          <p:nvPr>
            <p:ph idx="1"/>
          </p:nvPr>
        </p:nvSpPr>
        <p:spPr>
          <a:xfrm>
            <a:off x="609600" y="505619"/>
            <a:ext cx="10972800" cy="5850732"/>
          </a:xfrm>
        </p:spPr>
        <p:txBody>
          <a:bodyPr numCol="2"/>
          <a:lstStyle/>
          <a:p>
            <a:pPr marL="0" lvl="0" indent="0">
              <a:buNone/>
            </a:pPr>
            <a:endParaRPr lang="fr-FR" sz="1200" b="1" dirty="0" smtClean="0">
              <a:latin typeface="Myriad Pro"/>
            </a:endParaRPr>
          </a:p>
          <a:p>
            <a:pPr lvl="0"/>
            <a:r>
              <a:rPr lang="fr-FR" sz="1200" b="1" dirty="0">
                <a:latin typeface="Myriad Pro"/>
              </a:rPr>
              <a:t>Football à 8</a:t>
            </a:r>
            <a:r>
              <a:rPr lang="fr-FR" sz="1200" dirty="0">
                <a:latin typeface="Myriad Pro"/>
              </a:rPr>
              <a:t> (+ 4 remplaçants maximum</a:t>
            </a:r>
            <a:r>
              <a:rPr lang="fr-FR" sz="1200" dirty="0" smtClean="0">
                <a:latin typeface="Myriad Pro"/>
              </a:rPr>
              <a:t>).</a:t>
            </a:r>
            <a:r>
              <a:rPr lang="fr-FR" sz="1200" dirty="0">
                <a:latin typeface="Myriad Pro"/>
              </a:rPr>
              <a:t>  </a:t>
            </a:r>
          </a:p>
          <a:p>
            <a:pPr lvl="0"/>
            <a:r>
              <a:rPr lang="fr-FR" sz="1200" b="1" dirty="0">
                <a:latin typeface="Myriad Pro"/>
              </a:rPr>
              <a:t>Création</a:t>
            </a:r>
            <a:r>
              <a:rPr lang="fr-FR" sz="1200" dirty="0">
                <a:latin typeface="Myriad Pro"/>
              </a:rPr>
              <a:t> d’une </a:t>
            </a:r>
            <a:r>
              <a:rPr lang="fr-FR" sz="1200" b="1" dirty="0">
                <a:latin typeface="Myriad Pro"/>
              </a:rPr>
              <a:t>surface</a:t>
            </a:r>
            <a:r>
              <a:rPr lang="fr-FR" sz="1200" dirty="0">
                <a:latin typeface="Myriad Pro"/>
              </a:rPr>
              <a:t> de </a:t>
            </a:r>
            <a:r>
              <a:rPr lang="fr-FR" sz="1200" b="1" dirty="0">
                <a:latin typeface="Myriad Pro"/>
              </a:rPr>
              <a:t>réparation</a:t>
            </a:r>
            <a:r>
              <a:rPr lang="fr-FR" sz="1200" dirty="0">
                <a:latin typeface="Myriad Pro"/>
              </a:rPr>
              <a:t> :</a:t>
            </a:r>
          </a:p>
          <a:p>
            <a:pPr lvl="1"/>
            <a:r>
              <a:rPr lang="fr-FR" sz="1200" dirty="0">
                <a:latin typeface="Myriad Pro"/>
              </a:rPr>
              <a:t>13 mètres sur 26 mètres (soit 10m à partir de chaque poteau</a:t>
            </a:r>
            <a:r>
              <a:rPr lang="fr-FR" sz="1200" dirty="0" smtClean="0">
                <a:latin typeface="Myriad Pro"/>
              </a:rPr>
              <a:t>).</a:t>
            </a:r>
            <a:r>
              <a:rPr lang="fr-FR" sz="1200" dirty="0">
                <a:latin typeface="Myriad Pro"/>
              </a:rPr>
              <a:t> </a:t>
            </a:r>
          </a:p>
          <a:p>
            <a:pPr lvl="0"/>
            <a:r>
              <a:rPr lang="fr-FR" sz="1200" dirty="0">
                <a:latin typeface="Myriad Pro"/>
              </a:rPr>
              <a:t>Selon la gravité de la faute, les </a:t>
            </a:r>
            <a:r>
              <a:rPr lang="fr-FR" sz="1200" b="1" dirty="0">
                <a:latin typeface="Myriad Pro"/>
              </a:rPr>
              <a:t>coups francs</a:t>
            </a:r>
            <a:r>
              <a:rPr lang="fr-FR" sz="1200" dirty="0">
                <a:latin typeface="Myriad Pro"/>
              </a:rPr>
              <a:t> pourront être </a:t>
            </a:r>
            <a:r>
              <a:rPr lang="fr-FR" sz="1200" b="1" dirty="0">
                <a:latin typeface="Myriad Pro"/>
              </a:rPr>
              <a:t>directs</a:t>
            </a:r>
            <a:r>
              <a:rPr lang="fr-FR" sz="1200" dirty="0">
                <a:latin typeface="Myriad Pro"/>
              </a:rPr>
              <a:t> </a:t>
            </a:r>
            <a:r>
              <a:rPr lang="fr-FR" sz="1200" b="1" u="sng" dirty="0">
                <a:latin typeface="Myriad Pro"/>
              </a:rPr>
              <a:t>OU</a:t>
            </a:r>
            <a:r>
              <a:rPr lang="fr-FR" sz="1200" b="1" dirty="0">
                <a:latin typeface="Myriad Pro"/>
              </a:rPr>
              <a:t> indirects</a:t>
            </a:r>
            <a:r>
              <a:rPr lang="fr-FR" sz="1200" dirty="0" smtClean="0">
                <a:latin typeface="Myriad Pro"/>
              </a:rPr>
              <a:t>.</a:t>
            </a:r>
          </a:p>
          <a:p>
            <a:pPr marL="0" lvl="0" indent="0">
              <a:buNone/>
            </a:pPr>
            <a:endParaRPr lang="fr-FR" sz="1200" dirty="0">
              <a:latin typeface="Myriad Pro"/>
            </a:endParaRPr>
          </a:p>
          <a:p>
            <a:pPr marL="0" lvl="0" indent="0">
              <a:buNone/>
            </a:pPr>
            <a:r>
              <a:rPr lang="fr-FR" sz="1200" b="1" dirty="0">
                <a:solidFill>
                  <a:srgbClr val="FFFF00"/>
                </a:solidFill>
                <a:latin typeface="Myriad Pro"/>
              </a:rPr>
              <a:t>FAUTES ENTRAINANT UN COUP FRANC DIRECT</a:t>
            </a:r>
            <a:r>
              <a:rPr lang="fr-FR" sz="1200" dirty="0">
                <a:latin typeface="Myriad Pro"/>
              </a:rPr>
              <a:t> (fautes commises par imprudence, par témérité ou excès d’engagement) :</a:t>
            </a:r>
          </a:p>
          <a:p>
            <a:pPr lvl="2"/>
            <a:r>
              <a:rPr lang="fr-FR" sz="1200" dirty="0">
                <a:latin typeface="Myriad Pro"/>
              </a:rPr>
              <a:t>Donner ou essayer de donner un coup de pied à un adversaire</a:t>
            </a:r>
            <a:r>
              <a:rPr lang="fr-FR" sz="1200" dirty="0" smtClean="0">
                <a:latin typeface="Myriad Pro"/>
              </a:rPr>
              <a:t>,</a:t>
            </a:r>
            <a:r>
              <a:rPr lang="fr-FR" sz="1200" dirty="0">
                <a:latin typeface="Myriad Pro"/>
              </a:rPr>
              <a:t> </a:t>
            </a:r>
          </a:p>
          <a:p>
            <a:pPr lvl="2"/>
            <a:r>
              <a:rPr lang="fr-FR" sz="1200" dirty="0">
                <a:latin typeface="Myriad Pro"/>
              </a:rPr>
              <a:t>Faire ou essayer de faire un croche-pied à un adversaire</a:t>
            </a:r>
            <a:r>
              <a:rPr lang="fr-FR" sz="1200" dirty="0" smtClean="0">
                <a:latin typeface="Myriad Pro"/>
              </a:rPr>
              <a:t>,</a:t>
            </a:r>
            <a:endParaRPr lang="fr-FR" sz="1200" dirty="0">
              <a:latin typeface="Myriad Pro"/>
            </a:endParaRPr>
          </a:p>
          <a:p>
            <a:pPr lvl="2"/>
            <a:r>
              <a:rPr lang="fr-FR" sz="1200" dirty="0">
                <a:latin typeface="Myriad Pro"/>
              </a:rPr>
              <a:t>Sauter sur un adversaire</a:t>
            </a:r>
            <a:r>
              <a:rPr lang="fr-FR" sz="1200" dirty="0" smtClean="0">
                <a:latin typeface="Myriad Pro"/>
              </a:rPr>
              <a:t>,</a:t>
            </a:r>
            <a:endParaRPr lang="fr-FR" sz="1200" dirty="0">
              <a:latin typeface="Myriad Pro"/>
            </a:endParaRPr>
          </a:p>
          <a:p>
            <a:pPr lvl="2"/>
            <a:r>
              <a:rPr lang="fr-FR" sz="1200" dirty="0">
                <a:latin typeface="Myriad Pro"/>
              </a:rPr>
              <a:t>Charger un adversaire</a:t>
            </a:r>
            <a:r>
              <a:rPr lang="fr-FR" sz="1200" dirty="0" smtClean="0">
                <a:latin typeface="Myriad Pro"/>
              </a:rPr>
              <a:t>,</a:t>
            </a:r>
            <a:endParaRPr lang="fr-FR" sz="1200" dirty="0">
              <a:latin typeface="Myriad Pro"/>
            </a:endParaRPr>
          </a:p>
          <a:p>
            <a:pPr lvl="2"/>
            <a:r>
              <a:rPr lang="fr-FR" sz="1200" dirty="0">
                <a:latin typeface="Myriad Pro"/>
              </a:rPr>
              <a:t>Frapper ou essayer de frapper un adversaire</a:t>
            </a:r>
            <a:r>
              <a:rPr lang="fr-FR" sz="1200" dirty="0" smtClean="0">
                <a:latin typeface="Myriad Pro"/>
              </a:rPr>
              <a:t>,</a:t>
            </a:r>
            <a:endParaRPr lang="fr-FR" sz="1200" dirty="0">
              <a:latin typeface="Myriad Pro"/>
            </a:endParaRPr>
          </a:p>
          <a:p>
            <a:pPr lvl="2"/>
            <a:r>
              <a:rPr lang="fr-FR" sz="1200" dirty="0">
                <a:latin typeface="Myriad Pro"/>
              </a:rPr>
              <a:t>Bousculer un adversaire</a:t>
            </a:r>
            <a:r>
              <a:rPr lang="fr-FR" sz="1200" dirty="0" smtClean="0">
                <a:latin typeface="Myriad Pro"/>
              </a:rPr>
              <a:t>,</a:t>
            </a:r>
            <a:endParaRPr lang="fr-FR" sz="1200" dirty="0">
              <a:latin typeface="Myriad Pro"/>
            </a:endParaRPr>
          </a:p>
          <a:p>
            <a:pPr lvl="2"/>
            <a:r>
              <a:rPr lang="fr-FR" sz="1200" dirty="0">
                <a:latin typeface="Myriad Pro"/>
              </a:rPr>
              <a:t>Tacler un adversaire</a:t>
            </a:r>
            <a:r>
              <a:rPr lang="fr-FR" sz="1200" dirty="0" smtClean="0">
                <a:latin typeface="Myriad Pro"/>
              </a:rPr>
              <a:t>,</a:t>
            </a:r>
            <a:endParaRPr lang="fr-FR" sz="1200" dirty="0">
              <a:latin typeface="Myriad Pro"/>
            </a:endParaRPr>
          </a:p>
          <a:p>
            <a:pPr lvl="2"/>
            <a:r>
              <a:rPr lang="fr-FR" sz="1200" dirty="0">
                <a:latin typeface="Myriad Pro"/>
              </a:rPr>
              <a:t>Tenir un adversaire</a:t>
            </a:r>
            <a:r>
              <a:rPr lang="fr-FR" sz="1200" dirty="0" smtClean="0">
                <a:latin typeface="Myriad Pro"/>
              </a:rPr>
              <a:t>,</a:t>
            </a:r>
            <a:endParaRPr lang="fr-FR" sz="1200" dirty="0">
              <a:latin typeface="Myriad Pro"/>
            </a:endParaRPr>
          </a:p>
          <a:p>
            <a:pPr lvl="2"/>
            <a:r>
              <a:rPr lang="fr-FR" sz="1200" dirty="0">
                <a:latin typeface="Myriad Pro"/>
              </a:rPr>
              <a:t>Cracher sur un adversaire</a:t>
            </a:r>
            <a:r>
              <a:rPr lang="fr-FR" sz="1200" dirty="0" smtClean="0">
                <a:latin typeface="Myriad Pro"/>
              </a:rPr>
              <a:t>,</a:t>
            </a:r>
            <a:endParaRPr lang="fr-FR" sz="1200" dirty="0">
              <a:latin typeface="Myriad Pro"/>
            </a:endParaRPr>
          </a:p>
          <a:p>
            <a:r>
              <a:rPr lang="fr-FR" sz="1200" dirty="0">
                <a:latin typeface="Myriad Pro"/>
              </a:rPr>
              <a:t>Toucher </a:t>
            </a:r>
            <a:r>
              <a:rPr lang="fr-FR" sz="1200" dirty="0" smtClean="0">
                <a:latin typeface="Myriad Pro"/>
              </a:rPr>
              <a:t>délibérément </a:t>
            </a:r>
            <a:r>
              <a:rPr lang="fr-FR" sz="1200" dirty="0">
                <a:latin typeface="Myriad Pro"/>
              </a:rPr>
              <a:t>le ballon de la main (sauf le gardien dans sa propre surface de réparation</a:t>
            </a:r>
            <a:r>
              <a:rPr lang="fr-FR" sz="1200" dirty="0" smtClean="0">
                <a:latin typeface="Myriad Pro"/>
              </a:rPr>
              <a:t>)..</a:t>
            </a:r>
          </a:p>
          <a:p>
            <a:endParaRPr lang="fr-FR" sz="1200" dirty="0">
              <a:latin typeface="Myriad Pro"/>
            </a:endParaRPr>
          </a:p>
          <a:p>
            <a:pPr marL="0" indent="0">
              <a:buNone/>
            </a:pPr>
            <a:r>
              <a:rPr lang="fr-FR" sz="1200" dirty="0" smtClean="0">
                <a:solidFill>
                  <a:srgbClr val="00B0F0"/>
                </a:solidFill>
                <a:latin typeface="Myriad Pro"/>
              </a:rPr>
              <a:t>FAUTES </a:t>
            </a:r>
            <a:r>
              <a:rPr lang="fr-FR" sz="1200" dirty="0">
                <a:solidFill>
                  <a:srgbClr val="00B0F0"/>
                </a:solidFill>
                <a:latin typeface="Myriad Pro"/>
              </a:rPr>
              <a:t>ENTRAINANT UN COUP FRANC INDIRECT :</a:t>
            </a:r>
          </a:p>
          <a:p>
            <a:r>
              <a:rPr lang="fr-FR" sz="1200" dirty="0">
                <a:latin typeface="Myriad Pro"/>
              </a:rPr>
              <a:t>	</a:t>
            </a:r>
            <a:r>
              <a:rPr lang="fr-FR" sz="1200" dirty="0" smtClean="0">
                <a:latin typeface="Myriad Pro"/>
              </a:rPr>
              <a:t>Jouer </a:t>
            </a:r>
            <a:r>
              <a:rPr lang="fr-FR" sz="1200" dirty="0">
                <a:latin typeface="Myriad Pro"/>
              </a:rPr>
              <a:t>de manière dangereuse</a:t>
            </a:r>
            <a:r>
              <a:rPr lang="fr-FR" sz="1200" dirty="0" smtClean="0">
                <a:latin typeface="Myriad Pro"/>
              </a:rPr>
              <a:t>,</a:t>
            </a:r>
            <a:endParaRPr lang="fr-FR" sz="1200" dirty="0">
              <a:latin typeface="Myriad Pro"/>
            </a:endParaRPr>
          </a:p>
          <a:p>
            <a:r>
              <a:rPr lang="fr-FR" sz="1200" dirty="0">
                <a:latin typeface="Myriad Pro"/>
              </a:rPr>
              <a:t>	Faire obstacle à l’évolution d’un adversaire</a:t>
            </a:r>
            <a:r>
              <a:rPr lang="fr-FR" sz="1200" dirty="0" smtClean="0">
                <a:latin typeface="Myriad Pro"/>
              </a:rPr>
              <a:t>,</a:t>
            </a:r>
            <a:endParaRPr lang="fr-FR" sz="1200" dirty="0">
              <a:latin typeface="Myriad Pro"/>
            </a:endParaRPr>
          </a:p>
          <a:p>
            <a:r>
              <a:rPr lang="fr-FR" sz="1200" dirty="0">
                <a:latin typeface="Myriad Pro"/>
              </a:rPr>
              <a:t> </a:t>
            </a:r>
            <a:r>
              <a:rPr lang="fr-FR" sz="1200" dirty="0" smtClean="0">
                <a:latin typeface="Myriad Pro"/>
              </a:rPr>
              <a:t> Empêcher </a:t>
            </a:r>
            <a:r>
              <a:rPr lang="fr-FR" sz="1200" dirty="0">
                <a:latin typeface="Myriad Pro"/>
              </a:rPr>
              <a:t>le gardien de but de lâcher le ballon des mains</a:t>
            </a:r>
            <a:r>
              <a:rPr lang="fr-FR" sz="1200" dirty="0" smtClean="0">
                <a:latin typeface="Myriad Pro"/>
              </a:rPr>
              <a:t>,</a:t>
            </a:r>
            <a:endParaRPr lang="fr-FR" sz="1200" dirty="0">
              <a:latin typeface="Myriad Pro"/>
            </a:endParaRPr>
          </a:p>
          <a:p>
            <a:r>
              <a:rPr lang="fr-FR" sz="1200" dirty="0">
                <a:latin typeface="Myriad Pro"/>
              </a:rPr>
              <a:t>	Commettre d’autres fautes non mentionnées pour lesquelles le match est arrêté afin d’avertir ou </a:t>
            </a:r>
            <a:r>
              <a:rPr lang="fr-FR" sz="1200" dirty="0" smtClean="0">
                <a:latin typeface="Myriad Pro"/>
              </a:rPr>
              <a:t>d’exclure </a:t>
            </a:r>
            <a:r>
              <a:rPr lang="fr-FR" sz="1200" dirty="0">
                <a:latin typeface="Myriad Pro"/>
              </a:rPr>
              <a:t>un joueur</a:t>
            </a:r>
            <a:r>
              <a:rPr lang="fr-FR" sz="1200" dirty="0" smtClean="0">
                <a:latin typeface="Myriad Pro"/>
              </a:rPr>
              <a:t>,</a:t>
            </a:r>
            <a:endParaRPr lang="fr-FR" sz="1200" dirty="0">
              <a:latin typeface="Myriad Pro"/>
            </a:endParaRPr>
          </a:p>
          <a:p>
            <a:r>
              <a:rPr lang="fr-FR" sz="1200" dirty="0" smtClean="0">
                <a:latin typeface="Myriad Pro"/>
              </a:rPr>
              <a:t>Le </a:t>
            </a:r>
            <a:r>
              <a:rPr lang="fr-FR" sz="1200" dirty="0">
                <a:latin typeface="Myriad Pro"/>
              </a:rPr>
              <a:t>gardien de but garde le ballon en sa possession pendant plus de 6 secondes avant de le lâcher des mains</a:t>
            </a:r>
            <a:r>
              <a:rPr lang="fr-FR" sz="1200" dirty="0" smtClean="0">
                <a:latin typeface="Myriad Pro"/>
              </a:rPr>
              <a:t>,</a:t>
            </a:r>
          </a:p>
          <a:p>
            <a:r>
              <a:rPr lang="fr-FR" sz="1200" dirty="0" smtClean="0">
                <a:latin typeface="Myriad Pro"/>
              </a:rPr>
              <a:t>Le </a:t>
            </a:r>
            <a:r>
              <a:rPr lang="fr-FR" sz="1200" dirty="0">
                <a:latin typeface="Myriad Pro"/>
              </a:rPr>
              <a:t>gardien touche une nouvelle fois le ballon des mains, après l’avoir lâché </a:t>
            </a:r>
            <a:r>
              <a:rPr lang="fr-FR" sz="1200" dirty="0" smtClean="0">
                <a:latin typeface="Myriad Pro"/>
              </a:rPr>
              <a:t>sans </a:t>
            </a:r>
            <a:r>
              <a:rPr lang="fr-FR" sz="1200" dirty="0">
                <a:latin typeface="Myriad Pro"/>
              </a:rPr>
              <a:t>qu’il ait été touché par un autre joueur</a:t>
            </a:r>
            <a:r>
              <a:rPr lang="fr-FR" sz="1200" dirty="0" smtClean="0">
                <a:latin typeface="Myriad Pro"/>
              </a:rPr>
              <a:t>,</a:t>
            </a:r>
            <a:endParaRPr lang="fr-FR" sz="1200" dirty="0">
              <a:latin typeface="Myriad Pro"/>
            </a:endParaRPr>
          </a:p>
          <a:p>
            <a:r>
              <a:rPr lang="fr-FR" sz="1200" dirty="0" smtClean="0">
                <a:latin typeface="Myriad Pro"/>
              </a:rPr>
              <a:t>Le </a:t>
            </a:r>
            <a:r>
              <a:rPr lang="fr-FR" sz="1200" dirty="0">
                <a:latin typeface="Myriad Pro"/>
              </a:rPr>
              <a:t>gardien touche le ballon des mains sur une passe délibérée du pied d’un partenaire</a:t>
            </a:r>
            <a:r>
              <a:rPr lang="fr-FR" sz="1200" dirty="0" smtClean="0">
                <a:latin typeface="Myriad Pro"/>
              </a:rPr>
              <a:t>,</a:t>
            </a:r>
            <a:endParaRPr lang="fr-FR" sz="1200" dirty="0">
              <a:latin typeface="Myriad Pro"/>
            </a:endParaRPr>
          </a:p>
          <a:p>
            <a:r>
              <a:rPr lang="fr-FR" sz="1200" dirty="0" smtClean="0">
                <a:latin typeface="Myriad Pro"/>
              </a:rPr>
              <a:t>Le </a:t>
            </a:r>
            <a:r>
              <a:rPr lang="fr-FR" sz="1200" dirty="0">
                <a:latin typeface="Myriad Pro"/>
              </a:rPr>
              <a:t>gardien touche le ballon des mains sur une rentrée de touche effectuée par un partenaire</a:t>
            </a:r>
            <a:r>
              <a:rPr lang="fr-FR" sz="1200" dirty="0" smtClean="0">
                <a:latin typeface="Myriad Pro"/>
              </a:rPr>
              <a:t>.</a:t>
            </a:r>
            <a:endParaRPr lang="fr-FR" sz="1200" dirty="0">
              <a:latin typeface="Myriad Pro"/>
            </a:endParaRPr>
          </a:p>
          <a:p>
            <a:r>
              <a:rPr lang="fr-FR" sz="1200" dirty="0">
                <a:latin typeface="Myriad Pro"/>
              </a:rPr>
              <a:t>	Toute faute passible d’un coup franc direct commise dans la surface de réparation entraîne un </a:t>
            </a:r>
            <a:r>
              <a:rPr lang="fr-FR" sz="1200" dirty="0" smtClean="0">
                <a:latin typeface="Myriad Pro"/>
              </a:rPr>
              <a:t>pénalty</a:t>
            </a:r>
            <a:r>
              <a:rPr lang="fr-FR" sz="1200" dirty="0">
                <a:latin typeface="Myriad Pro"/>
              </a:rPr>
              <a:t>,</a:t>
            </a:r>
          </a:p>
          <a:p>
            <a:r>
              <a:rPr lang="fr-FR" sz="1200" dirty="0">
                <a:latin typeface="Myriad Pro"/>
              </a:rPr>
              <a:t>	Lorsque le Gardien de But est en possession du ballon dans les mains, le dégagement du Gardien ne pourra pas se faire de volée ou de ½ volée. Il pourra :</a:t>
            </a:r>
          </a:p>
          <a:p>
            <a:r>
              <a:rPr lang="fr-FR" sz="1200" dirty="0">
                <a:latin typeface="Myriad Pro"/>
              </a:rPr>
              <a:t>	Relancer à la main,</a:t>
            </a:r>
          </a:p>
          <a:p>
            <a:r>
              <a:rPr lang="fr-FR" sz="1200" dirty="0">
                <a:latin typeface="Myriad Pro"/>
              </a:rPr>
              <a:t>OU</a:t>
            </a:r>
          </a:p>
          <a:p>
            <a:r>
              <a:rPr lang="fr-FR" sz="1200" dirty="0">
                <a:latin typeface="Myriad Pro"/>
              </a:rPr>
              <a:t>	Faire rouler le ballon au sol dans sa propre surface de réparation et dégager du pied dans les 6 secondes. Durant ce laps de temps, le gardien ne pourra être attaqué (aucun joueur adverse ne pourra se saisir du ballon pour aller marquer). Une fois que le ballon sera posé au sol, le gardien ne pourra pas le reprendre</a:t>
            </a:r>
            <a:r>
              <a:rPr lang="fr-FR" sz="1200" dirty="0" smtClean="0">
                <a:latin typeface="Myriad Pro"/>
              </a:rPr>
              <a:t>.</a:t>
            </a:r>
          </a:p>
          <a:p>
            <a:endParaRPr lang="fr-FR" sz="1200" dirty="0">
              <a:latin typeface="Myriad Pro"/>
            </a:endParaRPr>
          </a:p>
          <a:p>
            <a:r>
              <a:rPr lang="fr-FR" sz="1200" dirty="0">
                <a:latin typeface="Myriad Pro"/>
              </a:rPr>
              <a:t>	En cas de dégagement de volée ou de ½ volée, elle entraîne un coup franc indirect (mur autorisé) à l’endroit de la faute en ramenant perpendiculairement le ballon sur la ligne des 13 mètres</a:t>
            </a:r>
            <a:r>
              <a:rPr lang="fr-FR" sz="1200" dirty="0" smtClean="0">
                <a:latin typeface="Myriad Pro"/>
              </a:rPr>
              <a:t>.</a:t>
            </a:r>
            <a:endParaRPr lang="fr-FR" sz="1200" dirty="0">
              <a:latin typeface="Myriad Pro"/>
            </a:endParaRPr>
          </a:p>
          <a:p>
            <a:r>
              <a:rPr lang="fr-FR" sz="1200" dirty="0">
                <a:latin typeface="Myriad Pro"/>
              </a:rPr>
              <a:t>o	Dans le cas où un adversaire se saisirait du ballon pour aller marquer, lorsque celui-ci est sol, un coup franc indirect sera sifflé à l’endroit l’adversaire a touché le ballon.</a:t>
            </a:r>
          </a:p>
          <a:p>
            <a:endParaRPr lang="fr-FR" sz="1200" dirty="0">
              <a:latin typeface="Myriad Pro"/>
            </a:endParaRPr>
          </a:p>
        </p:txBody>
      </p:sp>
      <p:sp>
        <p:nvSpPr>
          <p:cNvPr id="5" name="Espace réservé du pied de page 4"/>
          <p:cNvSpPr>
            <a:spLocks noGrp="1"/>
          </p:cNvSpPr>
          <p:nvPr>
            <p:ph type="ftr" sz="quarter" idx="11"/>
          </p:nvPr>
        </p:nvSpPr>
        <p:spPr/>
        <p:txBody>
          <a:bodyPr/>
          <a:lstStyle/>
          <a:p>
            <a:r>
              <a:rPr lang="fr-FR" altLang="fr-FR" dirty="0" smtClean="0"/>
              <a:t>DISTRICT DE L’AUDE DE FOOTBALL </a:t>
            </a:r>
            <a:endParaRPr lang="fr-FR" altLang="fr-FR" dirty="0"/>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8</a:t>
            </a:fld>
            <a:endParaRPr lang="fr-FR" altLang="fr-FR" dirty="0"/>
          </a:p>
        </p:txBody>
      </p:sp>
      <p:sp>
        <p:nvSpPr>
          <p:cNvPr id="7" name="ZoneTexte 6">
            <a:hlinkClick r:id="rId2" action="ppaction://hlinksldjump"/>
          </p:cNvPr>
          <p:cNvSpPr txBox="1"/>
          <p:nvPr/>
        </p:nvSpPr>
        <p:spPr>
          <a:xfrm>
            <a:off x="9378950" y="6264140"/>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495849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27014"/>
            <a:ext cx="10972800" cy="1143000"/>
          </a:xfrm>
        </p:spPr>
        <p:txBody>
          <a:bodyPr/>
          <a:lstStyle/>
          <a:p>
            <a:pPr algn="ctr"/>
            <a:r>
              <a:rPr lang="fr-FR" sz="3600" kern="0" cap="all" dirty="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3</a:t>
            </a:r>
            <a:r>
              <a:rPr lang="fr-FR" sz="3600" kern="0" cap="all" dirty="0" smtClean="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 </a:t>
            </a:r>
            <a:r>
              <a:rPr lang="fr-FR" sz="3600" kern="0" cap="all" dirty="0">
                <a:solidFill>
                  <a:srgbClr val="F79646">
                    <a:lumMod val="60000"/>
                    <a:lumOff val="40000"/>
                  </a:srgbClr>
                </a:solidFill>
                <a:latin typeface="Tw Cen MT" panose="020B0602020104020603" pitchFamily="34" charset="0"/>
                <a:ea typeface="Times New Roman" panose="02020603050405020304" pitchFamily="18" charset="0"/>
                <a:cs typeface="Times New Roman" panose="02020603050405020304" pitchFamily="18" charset="0"/>
              </a:rPr>
              <a:t>Les lois du jeu</a:t>
            </a:r>
            <a:endParaRPr lang="fr-FR" sz="3600" dirty="0"/>
          </a:p>
        </p:txBody>
      </p:sp>
      <p:sp>
        <p:nvSpPr>
          <p:cNvPr id="3" name="Espace réservé du contenu 2"/>
          <p:cNvSpPr>
            <a:spLocks noGrp="1"/>
          </p:cNvSpPr>
          <p:nvPr>
            <p:ph idx="1"/>
          </p:nvPr>
        </p:nvSpPr>
        <p:spPr>
          <a:xfrm>
            <a:off x="609600" y="1193801"/>
            <a:ext cx="10972800" cy="4525963"/>
          </a:xfrm>
        </p:spPr>
        <p:txBody>
          <a:bodyPr/>
          <a:lstStyle/>
          <a:p>
            <a:r>
              <a:rPr lang="fr-FR" sz="1400" dirty="0" smtClean="0">
                <a:latin typeface="Myriad Pro"/>
              </a:rPr>
              <a:t>Prise de balle à la main du gardien de but sur une passe délibérée d’un partenaire :</a:t>
            </a:r>
          </a:p>
          <a:p>
            <a:endParaRPr lang="fr-FR" sz="1400" dirty="0" smtClean="0">
              <a:latin typeface="Myriad Pro"/>
            </a:endParaRPr>
          </a:p>
          <a:p>
            <a:endParaRPr lang="fr-FR" sz="1400" dirty="0" smtClean="0">
              <a:latin typeface="Myriad Pro"/>
            </a:endParaRPr>
          </a:p>
          <a:p>
            <a:endParaRPr lang="fr-FR" sz="1400" dirty="0" smtClean="0">
              <a:latin typeface="Myriad Pro"/>
            </a:endParaRPr>
          </a:p>
          <a:p>
            <a:pPr marL="0" indent="0">
              <a:buNone/>
            </a:pPr>
            <a:endParaRPr lang="fr-FR" sz="1400" dirty="0" smtClean="0">
              <a:latin typeface="Myriad Pro"/>
            </a:endParaRPr>
          </a:p>
          <a:p>
            <a:r>
              <a:rPr lang="fr-FR" sz="1400" dirty="0" smtClean="0">
                <a:latin typeface="Myriad Pro"/>
              </a:rPr>
              <a:t>Interdiction. Elle entraîne un coup franc indirect (mur autorisé) à l’endroit de la faute en ramenant perpendiculairement le ballon sur la ligne des 13 mètres.</a:t>
            </a:r>
          </a:p>
          <a:p>
            <a:r>
              <a:rPr lang="fr-FR" sz="1400" dirty="0" smtClean="0">
                <a:latin typeface="Myriad Pro"/>
              </a:rPr>
              <a:t>Le hors-jeu est signalé à partir de la ligne des 13 mètres.</a:t>
            </a:r>
          </a:p>
          <a:p>
            <a:r>
              <a:rPr lang="fr-FR" sz="1400" dirty="0" smtClean="0">
                <a:latin typeface="Myriad Pro"/>
              </a:rPr>
              <a:t>	Sur un tournoi, les équipes jouent 2 rencontres</a:t>
            </a:r>
          </a:p>
          <a:p>
            <a:r>
              <a:rPr lang="fr-FR" sz="1400" dirty="0" smtClean="0">
                <a:latin typeface="Myriad Pro"/>
              </a:rPr>
              <a:t>	Durée d’une rencontre : 2 fois 12 minutes.</a:t>
            </a:r>
          </a:p>
          <a:p>
            <a:r>
              <a:rPr lang="fr-FR" sz="1400" dirty="0" smtClean="0">
                <a:latin typeface="Myriad Pro"/>
              </a:rPr>
              <a:t>	En cas d’absence d’une équipe (forfait), les équipes en présence jouent un rencontre d’une durée de 2 fois 25 minutes.</a:t>
            </a:r>
          </a:p>
          <a:p>
            <a:pPr marL="0" indent="0">
              <a:buNone/>
            </a:pPr>
            <a:endParaRPr lang="fr-FR" sz="1400" dirty="0" smtClean="0">
              <a:latin typeface="Myriad Pro"/>
            </a:endParaRPr>
          </a:p>
          <a:p>
            <a:r>
              <a:rPr lang="fr-FR" sz="1400" dirty="0" smtClean="0">
                <a:latin typeface="Myriad Pro"/>
              </a:rPr>
              <a:t>Temps de jeu des joueurs : 50 % au moins, de la durée totale des rencontres (chaque joueur joue un match complet si possible). </a:t>
            </a:r>
          </a:p>
          <a:p>
            <a:pPr marL="0" indent="0">
              <a:buNone/>
            </a:pPr>
            <a:endParaRPr lang="fr-FR" sz="1400" dirty="0" smtClean="0">
              <a:latin typeface="Myriad Pro"/>
            </a:endParaRPr>
          </a:p>
          <a:p>
            <a:r>
              <a:rPr lang="fr-FR" sz="1400" dirty="0" smtClean="0">
                <a:latin typeface="Myriad Pro"/>
              </a:rPr>
              <a:t>Interventions de l’éducateur et de l’entourage pendant le jeu, autres que valorisations : proscrites, sinon fortement déconseillées.</a:t>
            </a:r>
            <a:endParaRPr lang="fr-FR" sz="1400" dirty="0">
              <a:latin typeface="Myriad Pro"/>
            </a:endParaRPr>
          </a:p>
        </p:txBody>
      </p:sp>
      <p:sp>
        <p:nvSpPr>
          <p:cNvPr id="4" name="Espace réservé de la date 3"/>
          <p:cNvSpPr>
            <a:spLocks noGrp="1"/>
          </p:cNvSpPr>
          <p:nvPr>
            <p:ph type="dt" sz="half" idx="10"/>
          </p:nvPr>
        </p:nvSpPr>
        <p:spPr/>
        <p:txBody>
          <a:bodyPr/>
          <a:lstStyle/>
          <a:p>
            <a:fld id="{A6BF39D1-9DD5-45F6-8267-3225C4D1570D}" type="datetime1">
              <a:rPr lang="fr-FR" altLang="fr-FR" smtClean="0"/>
              <a:pPr/>
              <a:t>14/09/2018</a:t>
            </a:fld>
            <a:endParaRPr lang="fr-FR" altLang="fr-FR"/>
          </a:p>
        </p:txBody>
      </p:sp>
      <p:sp>
        <p:nvSpPr>
          <p:cNvPr id="5" name="Espace réservé du pied de page 4"/>
          <p:cNvSpPr>
            <a:spLocks noGrp="1"/>
          </p:cNvSpPr>
          <p:nvPr>
            <p:ph type="ftr" sz="quarter" idx="11"/>
          </p:nvPr>
        </p:nvSpPr>
        <p:spPr/>
        <p:txBody>
          <a:bodyPr/>
          <a:lstStyle/>
          <a:p>
            <a:r>
              <a:rPr lang="fr-FR" altLang="fr-FR" smtClean="0"/>
              <a:t>DISTRICT DE L’AUDE DE FOOTBALL </a:t>
            </a:r>
            <a:endParaRPr lang="fr-FR" altLang="fr-FR"/>
          </a:p>
        </p:txBody>
      </p:sp>
      <p:sp>
        <p:nvSpPr>
          <p:cNvPr id="6" name="Espace réservé du numéro de diapositive 5"/>
          <p:cNvSpPr>
            <a:spLocks noGrp="1"/>
          </p:cNvSpPr>
          <p:nvPr>
            <p:ph type="sldNum" sz="quarter" idx="12"/>
          </p:nvPr>
        </p:nvSpPr>
        <p:spPr/>
        <p:txBody>
          <a:bodyPr/>
          <a:lstStyle/>
          <a:p>
            <a:fld id="{CE0C785A-5376-4F5D-8202-66BFA61036B7}" type="slidenum">
              <a:rPr lang="fr-FR" altLang="fr-FR" smtClean="0"/>
              <a:pPr/>
              <a:t>9</a:t>
            </a:fld>
            <a:endParaRPr lang="fr-FR" altLang="fr-FR"/>
          </a:p>
        </p:txBody>
      </p:sp>
      <p:pic>
        <p:nvPicPr>
          <p:cNvPr id="7" name="Image 6"/>
          <p:cNvPicPr/>
          <p:nvPr/>
        </p:nvPicPr>
        <p:blipFill>
          <a:blip r:embed="rId2"/>
          <a:srcRect l="34071" t="43726" r="6198"/>
          <a:stretch>
            <a:fillRect/>
          </a:stretch>
        </p:blipFill>
        <p:spPr bwMode="auto">
          <a:xfrm>
            <a:off x="8562975" y="1219202"/>
            <a:ext cx="3349625" cy="1609725"/>
          </a:xfrm>
          <a:prstGeom prst="rect">
            <a:avLst/>
          </a:prstGeom>
          <a:noFill/>
          <a:ln w="9525">
            <a:noFill/>
            <a:miter lim="800000"/>
            <a:headEnd/>
            <a:tailEnd/>
          </a:ln>
        </p:spPr>
      </p:pic>
      <p:sp>
        <p:nvSpPr>
          <p:cNvPr id="8" name="ZoneTexte 7">
            <a:hlinkClick r:id="rId3" action="ppaction://hlinksldjump"/>
          </p:cNvPr>
          <p:cNvSpPr txBox="1"/>
          <p:nvPr/>
        </p:nvSpPr>
        <p:spPr>
          <a:xfrm>
            <a:off x="9512300" y="5630577"/>
            <a:ext cx="2400300" cy="584775"/>
          </a:xfrm>
          <a:prstGeom prst="rect">
            <a:avLst/>
          </a:prstGeom>
          <a:noFill/>
        </p:spPr>
        <p:txBody>
          <a:bodyPr wrap="square" rtlCol="0">
            <a:spAutoFit/>
          </a:bodyPr>
          <a:lstStyle/>
          <a:p>
            <a:r>
              <a:rPr lang="fr-FR" sz="3200" dirty="0" smtClean="0">
                <a:solidFill>
                  <a:schemeClr val="accent6">
                    <a:lumMod val="60000"/>
                    <a:lumOff val="40000"/>
                  </a:schemeClr>
                </a:solidFill>
                <a:latin typeface="Bell MT" panose="02020503060305020303" pitchFamily="18" charset="0"/>
              </a:rPr>
              <a:t>Sommaire</a:t>
            </a:r>
          </a:p>
        </p:txBody>
      </p:sp>
    </p:spTree>
    <p:extLst>
      <p:ext uri="{BB962C8B-B14F-4D97-AF65-F5344CB8AC3E}">
        <p14:creationId xmlns:p14="http://schemas.microsoft.com/office/powerpoint/2010/main" val="109119476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 id="{674B3EA4-62FD-4397-A7D6-81E543D72F1A}" vid="{9EC312EB-E660-49ED-95DB-C215C64118A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 Presentation District</Template>
  <TotalTime>494</TotalTime>
  <Words>733</Words>
  <Application>Microsoft Office PowerPoint</Application>
  <PresentationFormat>Grand écran</PresentationFormat>
  <Paragraphs>329</Paragraphs>
  <Slides>22</Slides>
  <Notes>0</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4" baseType="lpstr">
      <vt:lpstr>ＭＳ Ｐゴシック</vt:lpstr>
      <vt:lpstr>ＭＳ Ｐゴシック</vt:lpstr>
      <vt:lpstr>Arial</vt:lpstr>
      <vt:lpstr>Bell MT</vt:lpstr>
      <vt:lpstr>Calibri</vt:lpstr>
      <vt:lpstr>Century Schoolbook</vt:lpstr>
      <vt:lpstr>Courier New</vt:lpstr>
      <vt:lpstr>Myriad Pro</vt:lpstr>
      <vt:lpstr>Times New Roman</vt:lpstr>
      <vt:lpstr>Tw Cen MT</vt:lpstr>
      <vt:lpstr>Thème Office</vt:lpstr>
      <vt:lpstr>Document</vt:lpstr>
      <vt:lpstr>Présentation PowerPoint</vt:lpstr>
      <vt:lpstr>SOMMAIRE GUIDE DE LA SAISON U11 :</vt:lpstr>
      <vt:lpstr>PLANNING PREVISIONNEL</vt:lpstr>
      <vt:lpstr>LA RENTRÉE DU FOOT</vt:lpstr>
      <vt:lpstr>LA RENTRÉE DU FOOT</vt:lpstr>
      <vt:lpstr>2. Critérium</vt:lpstr>
      <vt:lpstr>2. Critérium</vt:lpstr>
      <vt:lpstr>3. Les lois du jeu</vt:lpstr>
      <vt:lpstr>3. Les lois du jeu</vt:lpstr>
      <vt:lpstr>Les lois du jeu</vt:lpstr>
      <vt:lpstr>4. L’INTERCLUBS</vt:lpstr>
      <vt:lpstr>4. L’INTERCLUBS</vt:lpstr>
      <vt:lpstr>4. L’INTERCLUBS</vt:lpstr>
      <vt:lpstr> </vt:lpstr>
      <vt:lpstr> </vt:lpstr>
      <vt:lpstr>7.FEUILLE DE PRÉSENCE</vt:lpstr>
      <vt:lpstr>8.COMMENT S’INSCRIRE A UNE FORMATION ? </vt:lpstr>
      <vt:lpstr>9.COMMENT S’INSCRIRE A UNE FORMATION ?</vt:lpstr>
      <vt:lpstr>10.COMMENT S’INSCRIRE A UNE FORMATION ?</vt:lpstr>
      <vt:lpstr>11.PAGES ET RESEAUX SOCIAUX</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MICHEAU PIERRE</cp:lastModifiedBy>
  <cp:revision>97</cp:revision>
  <cp:lastPrinted>2015-01-21T13:12:26Z</cp:lastPrinted>
  <dcterms:created xsi:type="dcterms:W3CDTF">2018-03-06T13:09:58Z</dcterms:created>
  <dcterms:modified xsi:type="dcterms:W3CDTF">2018-09-14T07:25:44Z</dcterms:modified>
</cp:coreProperties>
</file>

<file path=userCustomization/customUI.xml><?xml version="1.0" encoding="utf-8"?>
<mso:customUI xmlns:mso="http://schemas.microsoft.com/office/2006/01/customui">
  <mso:ribbon>
    <mso:qat>
      <mso:documentControls>
        <mso:control idQ="mso:ObjectSizeAndPositionDialog" visible="true"/>
      </mso:documentControls>
    </mso:qat>
  </mso:ribbon>
</mso:customUI>
</file>