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60" r:id="rId4"/>
    <p:sldId id="261" r:id="rId5"/>
    <p:sldId id="262" r:id="rId6"/>
    <p:sldId id="263" r:id="rId7"/>
    <p:sldId id="264" r:id="rId8"/>
    <p:sldId id="265" r:id="rId9"/>
    <p:sldId id="269" r:id="rId10"/>
    <p:sldId id="270" r:id="rId11"/>
    <p:sldId id="271" r:id="rId12"/>
    <p:sldId id="284" r:id="rId13"/>
    <p:sldId id="274" r:id="rId14"/>
    <p:sldId id="273" r:id="rId15"/>
    <p:sldId id="272" r:id="rId16"/>
    <p:sldId id="275" r:id="rId17"/>
    <p:sldId id="283" r:id="rId18"/>
    <p:sldId id="276" r:id="rId19"/>
    <p:sldId id="285" r:id="rId20"/>
    <p:sldId id="287" r:id="rId21"/>
    <p:sldId id="278" r:id="rId22"/>
    <p:sldId id="279" r:id="rId23"/>
    <p:sldId id="280" r:id="rId24"/>
    <p:sldId id="281" r:id="rId25"/>
  </p:sldIdLst>
  <p:sldSz cx="12192000" cy="6858000"/>
  <p:notesSz cx="6858000" cy="9144000"/>
  <p:defaultTextStyle>
    <a:defPPr>
      <a:defRPr lang="fr-FR"/>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465" autoAdjust="0"/>
  </p:normalViewPr>
  <p:slideViewPr>
    <p:cSldViewPr snapToGrid="0" snapToObjects="1">
      <p:cViewPr varScale="1">
        <p:scale>
          <a:sx n="76" d="100"/>
          <a:sy n="76" d="100"/>
        </p:scale>
        <p:origin x="120" y="6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image" Target="../media/image20.png"/><Relationship Id="rId26" Type="http://schemas.openxmlformats.org/officeDocument/2006/relationships/image" Target="../media/image24.png"/><Relationship Id="rId3" Type="http://schemas.openxmlformats.org/officeDocument/2006/relationships/image" Target="../media/image14.png"/><Relationship Id="rId21" Type="http://schemas.openxmlformats.org/officeDocument/2006/relationships/slide" Target="../slides/slide19.xml"/><Relationship Id="rId7" Type="http://schemas.openxmlformats.org/officeDocument/2006/relationships/image" Target="../media/image16.png"/><Relationship Id="rId12" Type="http://schemas.openxmlformats.org/officeDocument/2006/relationships/image" Target="../media/image17.png"/><Relationship Id="rId17" Type="http://schemas.openxmlformats.org/officeDocument/2006/relationships/slide" Target="../slides/slide16.xml"/><Relationship Id="rId25" Type="http://schemas.openxmlformats.org/officeDocument/2006/relationships/slide" Target="../slides/slide20.xml"/><Relationship Id="rId2" Type="http://schemas.openxmlformats.org/officeDocument/2006/relationships/slide" Target="../slides/slide3.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image" Target="../media/image13.png"/><Relationship Id="rId6" Type="http://schemas.openxmlformats.org/officeDocument/2006/relationships/slide" Target="../slides/slide6.xml"/><Relationship Id="rId11" Type="http://schemas.openxmlformats.org/officeDocument/2006/relationships/slide" Target="../slides/slide10.xml"/><Relationship Id="rId24" Type="http://schemas.openxmlformats.org/officeDocument/2006/relationships/image" Target="../media/image23.png"/><Relationship Id="rId5" Type="http://schemas.openxmlformats.org/officeDocument/2006/relationships/image" Target="../media/image15.png"/><Relationship Id="rId15" Type="http://schemas.openxmlformats.org/officeDocument/2006/relationships/slide" Target="../slides/slide12.xml"/><Relationship Id="rId23" Type="http://schemas.openxmlformats.org/officeDocument/2006/relationships/slide" Target="../slides/slide21.xml"/><Relationship Id="rId10" Type="http://schemas.openxmlformats.org/officeDocument/2006/relationships/slide" Target="../slides/slide9.xml"/><Relationship Id="rId19" Type="http://schemas.openxmlformats.org/officeDocument/2006/relationships/slide" Target="../slides/slide17.xml"/><Relationship Id="rId4" Type="http://schemas.openxmlformats.org/officeDocument/2006/relationships/slide" Target="../slides/slide4.xml"/><Relationship Id="rId9" Type="http://schemas.openxmlformats.org/officeDocument/2006/relationships/slide" Target="../slides/slide8.xml"/><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slide" Target="../slides/slide23.xml"/></Relationships>
</file>

<file path=ppt/diagrams/_rels/drawing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5B1570-3442-47D1-BB31-0A8C3398D718}"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D63D98CD-A8DA-4A2A-99FD-B997833EDFA5}">
      <dgm:prSet/>
      <dgm:spPr/>
      <dgm:t>
        <a:bodyPr/>
        <a:lstStyle/>
        <a:p>
          <a:pPr rtl="0"/>
          <a:r>
            <a:rPr lang="fr-FR" b="1" dirty="0" smtClean="0">
              <a:solidFill>
                <a:schemeClr val="bg1"/>
              </a:solidFill>
            </a:rPr>
            <a:t>1.LA RENTRÉE DU FOOT </a:t>
          </a:r>
          <a:endParaRPr lang="fr-FR" b="1" dirty="0">
            <a:solidFill>
              <a:schemeClr val="bg1"/>
            </a:solidFill>
          </a:endParaRPr>
        </a:p>
      </dgm:t>
    </dgm:pt>
    <dgm:pt modelId="{C613E101-E836-4F59-91BD-CE2E125C9329}" type="parTrans" cxnId="{F808EE13-E48F-44B3-BFC6-C050120F3256}">
      <dgm:prSet/>
      <dgm:spPr/>
      <dgm:t>
        <a:bodyPr/>
        <a:lstStyle/>
        <a:p>
          <a:endParaRPr lang="fr-FR"/>
        </a:p>
      </dgm:t>
    </dgm:pt>
    <dgm:pt modelId="{AC072A42-CB6A-4AA3-879A-CE88C41B4554}" type="sibTrans" cxnId="{F808EE13-E48F-44B3-BFC6-C050120F3256}">
      <dgm:prSet/>
      <dgm:spPr/>
      <dgm:t>
        <a:bodyPr/>
        <a:lstStyle/>
        <a:p>
          <a:endParaRPr lang="fr-FR"/>
        </a:p>
      </dgm:t>
    </dgm:pt>
    <dgm:pt modelId="{2B159C6A-3695-4D4D-8755-E5AC079B490F}">
      <dgm:prSet/>
      <dgm:spPr/>
      <dgm:t>
        <a:bodyPr/>
        <a:lstStyle/>
        <a:p>
          <a:pPr rtl="0"/>
          <a:r>
            <a:rPr lang="fr-FR" b="1" dirty="0" smtClean="0">
              <a:solidFill>
                <a:schemeClr val="bg1"/>
              </a:solidFill>
            </a:rPr>
            <a:t>2.PLATEAUX</a:t>
          </a:r>
          <a:endParaRPr lang="fr-FR" b="1" dirty="0">
            <a:solidFill>
              <a:schemeClr val="bg1"/>
            </a:solidFill>
          </a:endParaRPr>
        </a:p>
      </dgm:t>
    </dgm:pt>
    <dgm:pt modelId="{ED9FDF2A-4334-43CC-B626-3A40A00715C9}" type="parTrans" cxnId="{C564585D-9191-4543-A1CB-7008FDA73E55}">
      <dgm:prSet/>
      <dgm:spPr/>
      <dgm:t>
        <a:bodyPr/>
        <a:lstStyle/>
        <a:p>
          <a:endParaRPr lang="fr-FR"/>
        </a:p>
      </dgm:t>
    </dgm:pt>
    <dgm:pt modelId="{071B7C88-E307-48A7-9868-85B3ECB0A72C}" type="sibTrans" cxnId="{C564585D-9191-4543-A1CB-7008FDA73E55}">
      <dgm:prSet/>
      <dgm:spPr/>
      <dgm:t>
        <a:bodyPr/>
        <a:lstStyle/>
        <a:p>
          <a:endParaRPr lang="fr-FR"/>
        </a:p>
      </dgm:t>
    </dgm:pt>
    <dgm:pt modelId="{1BA989EF-71E5-4879-AFD9-E00A9C6C60FD}">
      <dgm:prSet/>
      <dgm:spPr/>
      <dgm:t>
        <a:bodyPr/>
        <a:lstStyle/>
        <a:p>
          <a:pPr rtl="0"/>
          <a:r>
            <a:rPr lang="fr-FR" b="1" dirty="0" smtClean="0">
              <a:solidFill>
                <a:schemeClr val="bg1"/>
              </a:solidFill>
            </a:rPr>
            <a:t>3.LA PRATIQUE EN U7</a:t>
          </a:r>
          <a:endParaRPr lang="fr-FR" b="1" dirty="0">
            <a:solidFill>
              <a:schemeClr val="bg1"/>
            </a:solidFill>
          </a:endParaRPr>
        </a:p>
      </dgm:t>
    </dgm:pt>
    <dgm:pt modelId="{6FED0B1E-D4F0-440B-A25E-9C19567FF235}" type="parTrans" cxnId="{18655D36-096F-4B5D-A3F4-6BB46371DD54}">
      <dgm:prSet/>
      <dgm:spPr/>
      <dgm:t>
        <a:bodyPr/>
        <a:lstStyle/>
        <a:p>
          <a:endParaRPr lang="fr-FR"/>
        </a:p>
      </dgm:t>
    </dgm:pt>
    <dgm:pt modelId="{316D6244-1723-46ED-9110-FFF33D4A0DC0}" type="sibTrans" cxnId="{18655D36-096F-4B5D-A3F4-6BB46371DD54}">
      <dgm:prSet/>
      <dgm:spPr/>
      <dgm:t>
        <a:bodyPr/>
        <a:lstStyle/>
        <a:p>
          <a:endParaRPr lang="fr-FR"/>
        </a:p>
      </dgm:t>
    </dgm:pt>
    <dgm:pt modelId="{857DF76B-CBA0-4B2F-B7FE-D570FCEF7329}">
      <dgm:prSet/>
      <dgm:spPr/>
      <dgm:t>
        <a:bodyPr/>
        <a:lstStyle/>
        <a:p>
          <a:pPr rtl="0"/>
          <a:r>
            <a:rPr lang="fr-FR" b="1" dirty="0" smtClean="0">
              <a:solidFill>
                <a:schemeClr val="bg1"/>
              </a:solidFill>
            </a:rPr>
            <a:t>4.PHILOSOPHIE ET OBJECTIFS DES PLATEAUX </a:t>
          </a:r>
          <a:endParaRPr lang="fr-FR" b="1" dirty="0">
            <a:solidFill>
              <a:schemeClr val="bg1"/>
            </a:solidFill>
          </a:endParaRPr>
        </a:p>
      </dgm:t>
    </dgm:pt>
    <dgm:pt modelId="{367F6640-389B-40DB-9291-195D71DB5243}" type="parTrans" cxnId="{60646541-A940-445B-A770-0F22B749DEA6}">
      <dgm:prSet/>
      <dgm:spPr/>
      <dgm:t>
        <a:bodyPr/>
        <a:lstStyle/>
        <a:p>
          <a:endParaRPr lang="fr-FR"/>
        </a:p>
      </dgm:t>
    </dgm:pt>
    <dgm:pt modelId="{1B8E7B45-C4AD-4385-A194-868A6E04DFDB}" type="sibTrans" cxnId="{60646541-A940-445B-A770-0F22B749DEA6}">
      <dgm:prSet/>
      <dgm:spPr/>
      <dgm:t>
        <a:bodyPr/>
        <a:lstStyle/>
        <a:p>
          <a:endParaRPr lang="fr-FR"/>
        </a:p>
      </dgm:t>
    </dgm:pt>
    <dgm:pt modelId="{301DA3F4-A658-4CEB-A684-E94EA1365F03}">
      <dgm:prSet/>
      <dgm:spPr/>
      <dgm:t>
        <a:bodyPr/>
        <a:lstStyle/>
        <a:p>
          <a:pPr rtl="0"/>
          <a:r>
            <a:rPr lang="fr-FR" b="1" dirty="0" smtClean="0">
              <a:solidFill>
                <a:schemeClr val="bg1"/>
              </a:solidFill>
            </a:rPr>
            <a:t>5.LES JEUX PROPOSES LORS DES PLATEAUX</a:t>
          </a:r>
          <a:endParaRPr lang="fr-FR" b="1" dirty="0">
            <a:solidFill>
              <a:schemeClr val="bg1"/>
            </a:solidFill>
          </a:endParaRPr>
        </a:p>
      </dgm:t>
    </dgm:pt>
    <dgm:pt modelId="{28546DD9-369E-4CA9-82BB-8AE0B4A55568}" type="parTrans" cxnId="{35B5B921-A744-417F-84E4-219B32448C6F}">
      <dgm:prSet/>
      <dgm:spPr/>
      <dgm:t>
        <a:bodyPr/>
        <a:lstStyle/>
        <a:p>
          <a:endParaRPr lang="fr-FR"/>
        </a:p>
      </dgm:t>
    </dgm:pt>
    <dgm:pt modelId="{3428B9B4-A46C-4C6A-BCE0-3F3C7875B961}" type="sibTrans" cxnId="{35B5B921-A744-417F-84E4-219B32448C6F}">
      <dgm:prSet/>
      <dgm:spPr/>
      <dgm:t>
        <a:bodyPr/>
        <a:lstStyle/>
        <a:p>
          <a:endParaRPr lang="fr-FR"/>
        </a:p>
      </dgm:t>
    </dgm:pt>
    <dgm:pt modelId="{249CCF0E-0A1F-409C-BA9F-54F7D3D9C4AB}">
      <dgm:prSet/>
      <dgm:spPr/>
      <dgm:t>
        <a:bodyPr/>
        <a:lstStyle/>
        <a:p>
          <a:pPr rtl="0"/>
          <a:r>
            <a:rPr lang="fr-FR" b="1" dirty="0" smtClean="0">
              <a:solidFill>
                <a:schemeClr val="bg1"/>
              </a:solidFill>
            </a:rPr>
            <a:t>6.COMMENT ORGANISER UN PLATEAU ?</a:t>
          </a:r>
          <a:endParaRPr lang="fr-FR" b="1" dirty="0">
            <a:solidFill>
              <a:schemeClr val="bg1"/>
            </a:solidFill>
          </a:endParaRPr>
        </a:p>
      </dgm:t>
    </dgm:pt>
    <dgm:pt modelId="{6FCFDAF1-BABD-41BA-9EAD-A4BFE3E6179B}" type="parTrans" cxnId="{99BEB0F5-D6EB-4FE8-8B1C-FA67D0C63F8E}">
      <dgm:prSet/>
      <dgm:spPr/>
      <dgm:t>
        <a:bodyPr/>
        <a:lstStyle/>
        <a:p>
          <a:endParaRPr lang="fr-FR"/>
        </a:p>
      </dgm:t>
    </dgm:pt>
    <dgm:pt modelId="{ECDB65AB-C184-46B6-A171-79F4C33597F3}" type="sibTrans" cxnId="{99BEB0F5-D6EB-4FE8-8B1C-FA67D0C63F8E}">
      <dgm:prSet/>
      <dgm:spPr/>
      <dgm:t>
        <a:bodyPr/>
        <a:lstStyle/>
        <a:p>
          <a:endParaRPr lang="fr-FR"/>
        </a:p>
      </dgm:t>
    </dgm:pt>
    <dgm:pt modelId="{9664E246-588C-4971-AB48-32776D739812}">
      <dgm:prSet/>
      <dgm:spPr/>
      <dgm:t>
        <a:bodyPr/>
        <a:lstStyle/>
        <a:p>
          <a:pPr rtl="0"/>
          <a:r>
            <a:rPr lang="fr-FR" b="1" dirty="0" smtClean="0">
              <a:solidFill>
                <a:schemeClr val="bg1"/>
              </a:solidFill>
            </a:rPr>
            <a:t>7.PARTICIPATION AU PLATEAU</a:t>
          </a:r>
          <a:endParaRPr lang="fr-FR" b="1" dirty="0">
            <a:solidFill>
              <a:schemeClr val="bg1"/>
            </a:solidFill>
          </a:endParaRPr>
        </a:p>
      </dgm:t>
    </dgm:pt>
    <dgm:pt modelId="{20F4FEA5-8CD6-4872-BF3D-3CD6551B7697}" type="parTrans" cxnId="{4DBB22DE-ABDF-47AF-A131-B792094DEFD7}">
      <dgm:prSet/>
      <dgm:spPr/>
      <dgm:t>
        <a:bodyPr/>
        <a:lstStyle/>
        <a:p>
          <a:endParaRPr lang="fr-FR"/>
        </a:p>
      </dgm:t>
    </dgm:pt>
    <dgm:pt modelId="{E7729C99-3579-4D3C-94B1-4B4900C21C59}" type="sibTrans" cxnId="{4DBB22DE-ABDF-47AF-A131-B792094DEFD7}">
      <dgm:prSet/>
      <dgm:spPr/>
      <dgm:t>
        <a:bodyPr/>
        <a:lstStyle/>
        <a:p>
          <a:endParaRPr lang="fr-FR"/>
        </a:p>
      </dgm:t>
    </dgm:pt>
    <dgm:pt modelId="{9D86CEFB-734C-4D64-BE92-4921038B7753}">
      <dgm:prSet/>
      <dgm:spPr/>
      <dgm:t>
        <a:bodyPr/>
        <a:lstStyle/>
        <a:p>
          <a:pPr rtl="0"/>
          <a:r>
            <a:rPr lang="fr-FR" b="1" dirty="0" smtClean="0">
              <a:solidFill>
                <a:schemeClr val="bg1"/>
              </a:solidFill>
            </a:rPr>
            <a:t>8.LES LOIS DU JEU </a:t>
          </a:r>
          <a:endParaRPr lang="fr-FR" b="1" dirty="0">
            <a:solidFill>
              <a:schemeClr val="bg1"/>
            </a:solidFill>
          </a:endParaRPr>
        </a:p>
      </dgm:t>
    </dgm:pt>
    <dgm:pt modelId="{33B368B1-F431-471E-93E8-1936102F74F5}" type="parTrans" cxnId="{838EAF1E-DDA7-47DF-BF16-5E19D68D7455}">
      <dgm:prSet/>
      <dgm:spPr/>
      <dgm:t>
        <a:bodyPr/>
        <a:lstStyle/>
        <a:p>
          <a:endParaRPr lang="fr-FR"/>
        </a:p>
      </dgm:t>
    </dgm:pt>
    <dgm:pt modelId="{A6303CC7-A443-427C-9296-A861BFD13DC3}" type="sibTrans" cxnId="{838EAF1E-DDA7-47DF-BF16-5E19D68D7455}">
      <dgm:prSet/>
      <dgm:spPr/>
      <dgm:t>
        <a:bodyPr/>
        <a:lstStyle/>
        <a:p>
          <a:endParaRPr lang="fr-FR"/>
        </a:p>
      </dgm:t>
    </dgm:pt>
    <dgm:pt modelId="{316FE987-3409-4245-B23E-6BF5A9DD8511}">
      <dgm:prSet/>
      <dgm:spPr/>
      <dgm:t>
        <a:bodyPr/>
        <a:lstStyle/>
        <a:p>
          <a:pPr rtl="0"/>
          <a:r>
            <a:rPr lang="fr-FR" b="1" dirty="0" smtClean="0">
              <a:solidFill>
                <a:schemeClr val="bg1"/>
              </a:solidFill>
            </a:rPr>
            <a:t>9.DOCUMENTS POUR LES PLATEAUX</a:t>
          </a:r>
          <a:endParaRPr lang="fr-FR" b="1" dirty="0">
            <a:solidFill>
              <a:schemeClr val="bg1"/>
            </a:solidFill>
          </a:endParaRPr>
        </a:p>
      </dgm:t>
    </dgm:pt>
    <dgm:pt modelId="{95043BE1-36D9-44EC-AE8A-6A7C549E14C3}" type="parTrans" cxnId="{3DDD4048-2EF2-4622-94AD-018B4CFC30AD}">
      <dgm:prSet/>
      <dgm:spPr/>
      <dgm:t>
        <a:bodyPr/>
        <a:lstStyle/>
        <a:p>
          <a:endParaRPr lang="fr-FR"/>
        </a:p>
      </dgm:t>
    </dgm:pt>
    <dgm:pt modelId="{056C5772-FA7C-43E5-8664-670517626E8D}" type="sibTrans" cxnId="{3DDD4048-2EF2-4622-94AD-018B4CFC30AD}">
      <dgm:prSet/>
      <dgm:spPr/>
      <dgm:t>
        <a:bodyPr/>
        <a:lstStyle/>
        <a:p>
          <a:endParaRPr lang="fr-FR"/>
        </a:p>
      </dgm:t>
    </dgm:pt>
    <dgm:pt modelId="{D896B974-D42C-48F3-BE80-DD51FBB6FDD7}">
      <dgm:prSet/>
      <dgm:spPr/>
      <dgm:t>
        <a:bodyPr/>
        <a:lstStyle/>
        <a:p>
          <a:pPr rtl="0"/>
          <a:r>
            <a:rPr lang="fr-FR" b="1" dirty="0" smtClean="0">
              <a:solidFill>
                <a:schemeClr val="bg1"/>
              </a:solidFill>
            </a:rPr>
            <a:t>10.FESTI-FOOT</a:t>
          </a:r>
          <a:endParaRPr lang="fr-FR" b="1" dirty="0">
            <a:solidFill>
              <a:schemeClr val="bg1"/>
            </a:solidFill>
          </a:endParaRPr>
        </a:p>
      </dgm:t>
    </dgm:pt>
    <dgm:pt modelId="{9CA74924-06AF-4FF8-B2DF-180204873072}" type="parTrans" cxnId="{C909AD88-29AB-429A-A476-4A4D2F4CF609}">
      <dgm:prSet/>
      <dgm:spPr/>
      <dgm:t>
        <a:bodyPr/>
        <a:lstStyle/>
        <a:p>
          <a:endParaRPr lang="fr-FR"/>
        </a:p>
      </dgm:t>
    </dgm:pt>
    <dgm:pt modelId="{39B9CB91-10FC-4D46-BBE5-B0A968E0F50F}" type="sibTrans" cxnId="{C909AD88-29AB-429A-A476-4A4D2F4CF609}">
      <dgm:prSet/>
      <dgm:spPr/>
      <dgm:t>
        <a:bodyPr/>
        <a:lstStyle/>
        <a:p>
          <a:endParaRPr lang="fr-FR"/>
        </a:p>
      </dgm:t>
    </dgm:pt>
    <dgm:pt modelId="{2F9A2494-9DEA-47E1-83B8-593CF6E9C83C}">
      <dgm:prSet/>
      <dgm:spPr/>
      <dgm:t>
        <a:bodyPr/>
        <a:lstStyle/>
        <a:p>
          <a:pPr rtl="0"/>
          <a:r>
            <a:rPr lang="fr-FR" b="1" dirty="0" smtClean="0">
              <a:solidFill>
                <a:schemeClr val="bg1"/>
              </a:solidFill>
            </a:rPr>
            <a:t>11.L’INTERCLUB</a:t>
          </a:r>
          <a:endParaRPr lang="fr-FR" b="1" dirty="0">
            <a:solidFill>
              <a:schemeClr val="bg1"/>
            </a:solidFill>
          </a:endParaRPr>
        </a:p>
      </dgm:t>
    </dgm:pt>
    <dgm:pt modelId="{A0419A25-4701-4EAC-A20B-43129A3F44B9}" type="parTrans" cxnId="{9C25FE6D-F367-4199-B4CF-A335364A3718}">
      <dgm:prSet/>
      <dgm:spPr/>
      <dgm:t>
        <a:bodyPr/>
        <a:lstStyle/>
        <a:p>
          <a:endParaRPr lang="fr-FR"/>
        </a:p>
      </dgm:t>
    </dgm:pt>
    <dgm:pt modelId="{6A1F1617-E327-4E8F-9D37-C848E575A41B}" type="sibTrans" cxnId="{9C25FE6D-F367-4199-B4CF-A335364A3718}">
      <dgm:prSet/>
      <dgm:spPr/>
      <dgm:t>
        <a:bodyPr/>
        <a:lstStyle/>
        <a:p>
          <a:endParaRPr lang="fr-FR"/>
        </a:p>
      </dgm:t>
    </dgm:pt>
    <dgm:pt modelId="{005D2D91-FF7D-42B7-9961-5A8A4072E6A5}">
      <dgm:prSet/>
      <dgm:spPr/>
      <dgm:t>
        <a:bodyPr/>
        <a:lstStyle/>
        <a:p>
          <a:pPr rtl="0"/>
          <a:r>
            <a:rPr lang="fr-FR" b="1" dirty="0" smtClean="0">
              <a:solidFill>
                <a:schemeClr val="bg1"/>
              </a:solidFill>
            </a:rPr>
            <a:t>12.NOEL SOLIDAIRE</a:t>
          </a:r>
          <a:endParaRPr lang="fr-FR" b="1" dirty="0">
            <a:solidFill>
              <a:schemeClr val="bg1"/>
            </a:solidFill>
          </a:endParaRPr>
        </a:p>
      </dgm:t>
    </dgm:pt>
    <dgm:pt modelId="{C267A63B-51E5-4B10-9535-DCDB0CDD5B15}" type="parTrans" cxnId="{94C1CCE3-8FED-48F3-A707-2B13E2A8163D}">
      <dgm:prSet/>
      <dgm:spPr/>
      <dgm:t>
        <a:bodyPr/>
        <a:lstStyle/>
        <a:p>
          <a:endParaRPr lang="fr-FR"/>
        </a:p>
      </dgm:t>
    </dgm:pt>
    <dgm:pt modelId="{23C96569-C19B-4953-A87F-E1991F2C9CDD}" type="sibTrans" cxnId="{94C1CCE3-8FED-48F3-A707-2B13E2A8163D}">
      <dgm:prSet/>
      <dgm:spPr/>
      <dgm:t>
        <a:bodyPr/>
        <a:lstStyle/>
        <a:p>
          <a:endParaRPr lang="fr-FR"/>
        </a:p>
      </dgm:t>
    </dgm:pt>
    <dgm:pt modelId="{EE4CA731-0971-4CEA-99DA-0B3C2934F2CE}">
      <dgm:prSet/>
      <dgm:spPr/>
      <dgm:t>
        <a:bodyPr/>
        <a:lstStyle/>
        <a:p>
          <a:r>
            <a:rPr lang="fr-FR" b="1" dirty="0" smtClean="0">
              <a:solidFill>
                <a:schemeClr val="bg1"/>
              </a:solidFill>
            </a:rPr>
            <a:t>13.PLANNING PREVISIONNEL</a:t>
          </a:r>
          <a:endParaRPr lang="fr-FR" b="1" dirty="0">
            <a:solidFill>
              <a:schemeClr val="bg1"/>
            </a:solidFill>
          </a:endParaRPr>
        </a:p>
      </dgm:t>
    </dgm:pt>
    <dgm:pt modelId="{3F68B3BE-3047-431F-AA23-BD8F5C3285FB}" type="parTrans" cxnId="{79A9E4B9-36AE-45F5-9ED8-9309DF25C821}">
      <dgm:prSet/>
      <dgm:spPr/>
      <dgm:t>
        <a:bodyPr/>
        <a:lstStyle/>
        <a:p>
          <a:endParaRPr lang="fr-FR"/>
        </a:p>
      </dgm:t>
    </dgm:pt>
    <dgm:pt modelId="{E822E1B9-0274-4D51-9079-84A9CE416A82}" type="sibTrans" cxnId="{79A9E4B9-36AE-45F5-9ED8-9309DF25C821}">
      <dgm:prSet/>
      <dgm:spPr/>
      <dgm:t>
        <a:bodyPr/>
        <a:lstStyle/>
        <a:p>
          <a:endParaRPr lang="fr-FR"/>
        </a:p>
      </dgm:t>
    </dgm:pt>
    <dgm:pt modelId="{7F2BF865-99C6-4BA0-BDB3-C54E969C7C02}">
      <dgm:prSet/>
      <dgm:spPr/>
      <dgm:t>
        <a:bodyPr/>
        <a:lstStyle/>
        <a:p>
          <a:r>
            <a:rPr lang="fr-FR" b="1" dirty="0" smtClean="0">
              <a:solidFill>
                <a:schemeClr val="bg1"/>
              </a:solidFill>
            </a:rPr>
            <a:t>14. FORMATION MODULE U7</a:t>
          </a:r>
          <a:endParaRPr lang="fr-FR" b="1" dirty="0">
            <a:solidFill>
              <a:schemeClr val="bg1"/>
            </a:solidFill>
          </a:endParaRPr>
        </a:p>
      </dgm:t>
    </dgm:pt>
    <dgm:pt modelId="{52E49BEE-C572-4C96-A795-3B6D426244A9}" type="parTrans" cxnId="{24301278-31D5-48A9-9993-68C8085B0D11}">
      <dgm:prSet/>
      <dgm:spPr/>
      <dgm:t>
        <a:bodyPr/>
        <a:lstStyle/>
        <a:p>
          <a:endParaRPr lang="fr-FR"/>
        </a:p>
      </dgm:t>
    </dgm:pt>
    <dgm:pt modelId="{0E3B0CF3-E632-40B6-B6F0-5FB81380967B}" type="sibTrans" cxnId="{24301278-31D5-48A9-9993-68C8085B0D11}">
      <dgm:prSet/>
      <dgm:spPr/>
      <dgm:t>
        <a:bodyPr/>
        <a:lstStyle/>
        <a:p>
          <a:endParaRPr lang="fr-FR"/>
        </a:p>
      </dgm:t>
    </dgm:pt>
    <dgm:pt modelId="{F135A40F-523C-4CB4-8D16-9BC37E1577EA}">
      <dgm:prSet/>
      <dgm:spPr/>
      <dgm:t>
        <a:bodyPr/>
        <a:lstStyle/>
        <a:p>
          <a:r>
            <a:rPr lang="fr-FR" b="1" dirty="0" smtClean="0">
              <a:solidFill>
                <a:schemeClr val="bg1"/>
              </a:solidFill>
            </a:rPr>
            <a:t>15.PAGES ET RESAUX SOCIAUX</a:t>
          </a:r>
          <a:endParaRPr lang="fr-FR" b="1" dirty="0">
            <a:solidFill>
              <a:schemeClr val="bg1"/>
            </a:solidFill>
          </a:endParaRPr>
        </a:p>
      </dgm:t>
    </dgm:pt>
    <dgm:pt modelId="{E238E195-AB67-4041-9680-8888EFD2324B}" type="parTrans" cxnId="{0CECE74B-04FC-4807-9E03-19F8A86D4A0C}">
      <dgm:prSet/>
      <dgm:spPr/>
      <dgm:t>
        <a:bodyPr/>
        <a:lstStyle/>
        <a:p>
          <a:endParaRPr lang="fr-FR"/>
        </a:p>
      </dgm:t>
    </dgm:pt>
    <dgm:pt modelId="{2BE055AE-6DE6-4104-8021-EA3C9E96F9EE}" type="sibTrans" cxnId="{0CECE74B-04FC-4807-9E03-19F8A86D4A0C}">
      <dgm:prSet/>
      <dgm:spPr/>
      <dgm:t>
        <a:bodyPr/>
        <a:lstStyle/>
        <a:p>
          <a:endParaRPr lang="fr-FR"/>
        </a:p>
      </dgm:t>
    </dgm:pt>
    <dgm:pt modelId="{117606E5-CE9B-4FB4-AA1C-C0AD1ED08B96}" type="pres">
      <dgm:prSet presAssocID="{975B1570-3442-47D1-BB31-0A8C3398D718}" presName="Name0" presStyleCnt="0">
        <dgm:presLayoutVars>
          <dgm:dir/>
          <dgm:resizeHandles val="exact"/>
        </dgm:presLayoutVars>
      </dgm:prSet>
      <dgm:spPr/>
      <dgm:t>
        <a:bodyPr/>
        <a:lstStyle/>
        <a:p>
          <a:endParaRPr lang="fr-FR"/>
        </a:p>
      </dgm:t>
    </dgm:pt>
    <dgm:pt modelId="{7D1B983B-BE04-4A1B-B84E-9D6E7D9EAB91}" type="pres">
      <dgm:prSet presAssocID="{D63D98CD-A8DA-4A2A-99FD-B997833EDFA5}" presName="compNode" presStyleCnt="0"/>
      <dgm:spPr/>
    </dgm:pt>
    <dgm:pt modelId="{D34ECD29-6E3A-4EB5-A2E9-DD03B05813C0}" type="pres">
      <dgm:prSet presAssocID="{D63D98CD-A8DA-4A2A-99FD-B997833EDFA5}" presName="pictRect" presStyleLbl="node1" presStyleIdx="0" presStyleCnt="15"/>
      <dgm:spPr>
        <a:blipFill rotWithShape="1">
          <a:blip xmlns:r="http://schemas.openxmlformats.org/officeDocument/2006/relationships" r:embed="rId1"/>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43FD32F-964B-406A-8A8A-4CC909EA7DB1}" type="pres">
      <dgm:prSet presAssocID="{D63D98CD-A8DA-4A2A-99FD-B997833EDFA5}" presName="textRect" presStyleLbl="revTx" presStyleIdx="0" presStyleCnt="15">
        <dgm:presLayoutVars>
          <dgm:bulletEnabled val="1"/>
        </dgm:presLayoutVars>
      </dgm:prSet>
      <dgm:spPr/>
      <dgm:t>
        <a:bodyPr/>
        <a:lstStyle/>
        <a:p>
          <a:endParaRPr lang="fr-FR"/>
        </a:p>
      </dgm:t>
    </dgm:pt>
    <dgm:pt modelId="{622BB2EF-479F-4626-B8B6-073040F03681}" type="pres">
      <dgm:prSet presAssocID="{AC072A42-CB6A-4AA3-879A-CE88C41B4554}" presName="sibTrans" presStyleLbl="sibTrans2D1" presStyleIdx="0" presStyleCnt="0"/>
      <dgm:spPr/>
      <dgm:t>
        <a:bodyPr/>
        <a:lstStyle/>
        <a:p>
          <a:endParaRPr lang="fr-FR"/>
        </a:p>
      </dgm:t>
    </dgm:pt>
    <dgm:pt modelId="{68F43B02-E772-4611-9DDF-41F4389590DD}" type="pres">
      <dgm:prSet presAssocID="{2B159C6A-3695-4D4D-8755-E5AC079B490F}" presName="compNode" presStyleCnt="0"/>
      <dgm:spPr/>
    </dgm:pt>
    <dgm:pt modelId="{2583D2B3-6CC5-4554-8055-9AF0AD806120}" type="pres">
      <dgm:prSet presAssocID="{2B159C6A-3695-4D4D-8755-E5AC079B490F}" presName="pictRect" presStyleLbl="node1" presStyleIdx="1" presStyleCnt="15" custLinFactNeighborX="0" custLinFactNeighborY="-210"/>
      <dgm:spPr>
        <a:blipFill rotWithShape="1">
          <a:blip xmlns:r="http://schemas.openxmlformats.org/officeDocument/2006/relationships" r:embed="rId3"/>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5AD621-EC95-49F0-92F7-EA1C579CCF03}" type="pres">
      <dgm:prSet presAssocID="{2B159C6A-3695-4D4D-8755-E5AC079B490F}" presName="textRect" presStyleLbl="revTx" presStyleIdx="1" presStyleCnt="15">
        <dgm:presLayoutVars>
          <dgm:bulletEnabled val="1"/>
        </dgm:presLayoutVars>
      </dgm:prSet>
      <dgm:spPr/>
      <dgm:t>
        <a:bodyPr/>
        <a:lstStyle/>
        <a:p>
          <a:endParaRPr lang="fr-FR"/>
        </a:p>
      </dgm:t>
    </dgm:pt>
    <dgm:pt modelId="{A9412173-45F8-446F-AFD5-A1598CC811E2}" type="pres">
      <dgm:prSet presAssocID="{071B7C88-E307-48A7-9868-85B3ECB0A72C}" presName="sibTrans" presStyleLbl="sibTrans2D1" presStyleIdx="0" presStyleCnt="0"/>
      <dgm:spPr/>
      <dgm:t>
        <a:bodyPr/>
        <a:lstStyle/>
        <a:p>
          <a:endParaRPr lang="fr-FR"/>
        </a:p>
      </dgm:t>
    </dgm:pt>
    <dgm:pt modelId="{1B63BCA7-EDBF-4EA8-A427-919846529C6C}" type="pres">
      <dgm:prSet presAssocID="{1BA989EF-71E5-4879-AFD9-E00A9C6C60FD}" presName="compNode" presStyleCnt="0"/>
      <dgm:spPr/>
    </dgm:pt>
    <dgm:pt modelId="{741F422D-562B-491C-82ED-A2E47BB468D2}" type="pres">
      <dgm:prSet presAssocID="{1BA989EF-71E5-4879-AFD9-E00A9C6C60FD}" presName="pictRect" presStyleLbl="node1" presStyleIdx="2" presStyleCnt="15"/>
      <dgm:spPr>
        <a:blipFill rotWithShape="1">
          <a:blip xmlns:r="http://schemas.openxmlformats.org/officeDocument/2006/relationships" r:embed="rId5"/>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11A9511D-1403-4C6E-BBEF-92616D43B925}" type="pres">
      <dgm:prSet presAssocID="{1BA989EF-71E5-4879-AFD9-E00A9C6C60FD}" presName="textRect" presStyleLbl="revTx" presStyleIdx="2" presStyleCnt="15">
        <dgm:presLayoutVars>
          <dgm:bulletEnabled val="1"/>
        </dgm:presLayoutVars>
      </dgm:prSet>
      <dgm:spPr/>
      <dgm:t>
        <a:bodyPr/>
        <a:lstStyle/>
        <a:p>
          <a:endParaRPr lang="fr-FR"/>
        </a:p>
      </dgm:t>
    </dgm:pt>
    <dgm:pt modelId="{0497906B-26B2-430C-9415-B26CED80A38C}" type="pres">
      <dgm:prSet presAssocID="{316D6244-1723-46ED-9110-FFF33D4A0DC0}" presName="sibTrans" presStyleLbl="sibTrans2D1" presStyleIdx="0" presStyleCnt="0"/>
      <dgm:spPr/>
      <dgm:t>
        <a:bodyPr/>
        <a:lstStyle/>
        <a:p>
          <a:endParaRPr lang="fr-FR"/>
        </a:p>
      </dgm:t>
    </dgm:pt>
    <dgm:pt modelId="{AA7D5BF6-EDA6-42C3-877F-01E9E3F44418}" type="pres">
      <dgm:prSet presAssocID="{857DF76B-CBA0-4B2F-B7FE-D570FCEF7329}" presName="compNode" presStyleCnt="0"/>
      <dgm:spPr/>
    </dgm:pt>
    <dgm:pt modelId="{6FC1D64B-E390-4AD9-BB74-D15333F506B1}" type="pres">
      <dgm:prSet presAssocID="{857DF76B-CBA0-4B2F-B7FE-D570FCEF7329}" presName="pictRect" presStyleLbl="node1" presStyleIdx="3" presStyleCnt="15"/>
      <dgm:spPr>
        <a:blipFill rotWithShape="1">
          <a:blip xmlns:r="http://schemas.openxmlformats.org/officeDocument/2006/relationships" r:embed="rId7"/>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C73FEC9-B2D2-4B42-A67C-82621B0569E7}" type="pres">
      <dgm:prSet presAssocID="{857DF76B-CBA0-4B2F-B7FE-D570FCEF7329}" presName="textRect" presStyleLbl="revTx" presStyleIdx="3" presStyleCnt="15">
        <dgm:presLayoutVars>
          <dgm:bulletEnabled val="1"/>
        </dgm:presLayoutVars>
      </dgm:prSet>
      <dgm:spPr/>
      <dgm:t>
        <a:bodyPr/>
        <a:lstStyle/>
        <a:p>
          <a:endParaRPr lang="fr-FR"/>
        </a:p>
      </dgm:t>
    </dgm:pt>
    <dgm:pt modelId="{32AC7075-55EC-464F-AC4D-99F0DF281026}" type="pres">
      <dgm:prSet presAssocID="{1B8E7B45-C4AD-4385-A194-868A6E04DFDB}" presName="sibTrans" presStyleLbl="sibTrans2D1" presStyleIdx="0" presStyleCnt="0"/>
      <dgm:spPr/>
      <dgm:t>
        <a:bodyPr/>
        <a:lstStyle/>
        <a:p>
          <a:endParaRPr lang="fr-FR"/>
        </a:p>
      </dgm:t>
    </dgm:pt>
    <dgm:pt modelId="{08497EAB-97FB-4299-8C58-47AAAF5BA6AC}" type="pres">
      <dgm:prSet presAssocID="{301DA3F4-A658-4CEB-A684-E94EA1365F03}" presName="compNode" presStyleCnt="0"/>
      <dgm:spPr/>
    </dgm:pt>
    <dgm:pt modelId="{569DA0BB-8183-4770-87D5-2B73C23F8AE5}" type="pres">
      <dgm:prSet presAssocID="{301DA3F4-A658-4CEB-A684-E94EA1365F03}" presName="pictRect" presStyleLbl="node1" presStyleIdx="4" presStyleCnt="15"/>
      <dgm:spPr>
        <a:blipFill rotWithShape="1">
          <a:blip xmlns:r="http://schemas.openxmlformats.org/officeDocument/2006/relationships"/>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C665CF57-5588-490E-9508-27C2BBD8C758}" type="pres">
      <dgm:prSet presAssocID="{301DA3F4-A658-4CEB-A684-E94EA1365F03}" presName="textRect" presStyleLbl="revTx" presStyleIdx="4" presStyleCnt="15">
        <dgm:presLayoutVars>
          <dgm:bulletEnabled val="1"/>
        </dgm:presLayoutVars>
      </dgm:prSet>
      <dgm:spPr/>
      <dgm:t>
        <a:bodyPr/>
        <a:lstStyle/>
        <a:p>
          <a:endParaRPr lang="fr-FR"/>
        </a:p>
      </dgm:t>
    </dgm:pt>
    <dgm:pt modelId="{FFCBB9BA-14A3-4327-BA1F-5DF7287EAF09}" type="pres">
      <dgm:prSet presAssocID="{3428B9B4-A46C-4C6A-BCE0-3F3C7875B961}" presName="sibTrans" presStyleLbl="sibTrans2D1" presStyleIdx="0" presStyleCnt="0"/>
      <dgm:spPr/>
      <dgm:t>
        <a:bodyPr/>
        <a:lstStyle/>
        <a:p>
          <a:endParaRPr lang="fr-FR"/>
        </a:p>
      </dgm:t>
    </dgm:pt>
    <dgm:pt modelId="{A6FFA0B7-7540-4015-85A7-DEE5ADC9DA43}" type="pres">
      <dgm:prSet presAssocID="{249CCF0E-0A1F-409C-BA9F-54F7D3D9C4AB}" presName="compNode" presStyleCnt="0"/>
      <dgm:spPr/>
    </dgm:pt>
    <dgm:pt modelId="{DC8D5AD8-91E4-4685-9CCC-170D66755006}" type="pres">
      <dgm:prSet presAssocID="{249CCF0E-0A1F-409C-BA9F-54F7D3D9C4AB}" presName="pictRect" presStyleLbl="node1" presStyleIdx="5" presStyleCnt="15"/>
      <dgm:spPr>
        <a:blipFill rotWithShape="1">
          <a:blip xmlns:r="http://schemas.openxmlformats.org/officeDocument/2006/relationships"/>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6F650279-D13D-4E6A-B484-8EF9A93DD85F}" type="pres">
      <dgm:prSet presAssocID="{249CCF0E-0A1F-409C-BA9F-54F7D3D9C4AB}" presName="textRect" presStyleLbl="revTx" presStyleIdx="5" presStyleCnt="15">
        <dgm:presLayoutVars>
          <dgm:bulletEnabled val="1"/>
        </dgm:presLayoutVars>
      </dgm:prSet>
      <dgm:spPr/>
      <dgm:t>
        <a:bodyPr/>
        <a:lstStyle/>
        <a:p>
          <a:endParaRPr lang="fr-FR"/>
        </a:p>
      </dgm:t>
    </dgm:pt>
    <dgm:pt modelId="{2AB9DCF2-C553-4DC2-B21D-EDCAA6A6846B}" type="pres">
      <dgm:prSet presAssocID="{ECDB65AB-C184-46B6-A171-79F4C33597F3}" presName="sibTrans" presStyleLbl="sibTrans2D1" presStyleIdx="0" presStyleCnt="0"/>
      <dgm:spPr/>
      <dgm:t>
        <a:bodyPr/>
        <a:lstStyle/>
        <a:p>
          <a:endParaRPr lang="fr-FR"/>
        </a:p>
      </dgm:t>
    </dgm:pt>
    <dgm:pt modelId="{C9F29DB2-3F33-40EB-AEF2-F9125A0324FD}" type="pres">
      <dgm:prSet presAssocID="{9664E246-588C-4971-AB48-32776D739812}" presName="compNode" presStyleCnt="0"/>
      <dgm:spPr/>
    </dgm:pt>
    <dgm:pt modelId="{E3C3C8F8-B4C7-44C3-A2A7-BA858BB9CA73}" type="pres">
      <dgm:prSet presAssocID="{9664E246-588C-4971-AB48-32776D739812}" presName="pictRect" presStyleLbl="node1" presStyleIdx="6" presStyleCnt="15"/>
      <dgm:spPr>
        <a:blipFill rotWithShape="1">
          <a:blip xmlns:r="http://schemas.openxmlformats.org/officeDocument/2006/relationships"/>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DBAF2015-84C0-4803-A0BF-297D2A72F464}" type="pres">
      <dgm:prSet presAssocID="{9664E246-588C-4971-AB48-32776D739812}" presName="textRect" presStyleLbl="revTx" presStyleIdx="6" presStyleCnt="15">
        <dgm:presLayoutVars>
          <dgm:bulletEnabled val="1"/>
        </dgm:presLayoutVars>
      </dgm:prSet>
      <dgm:spPr/>
      <dgm:t>
        <a:bodyPr/>
        <a:lstStyle/>
        <a:p>
          <a:endParaRPr lang="fr-FR"/>
        </a:p>
      </dgm:t>
    </dgm:pt>
    <dgm:pt modelId="{60F4384A-F365-476E-9DC9-4A3F84F10FEF}" type="pres">
      <dgm:prSet presAssocID="{E7729C99-3579-4D3C-94B1-4B4900C21C59}" presName="sibTrans" presStyleLbl="sibTrans2D1" presStyleIdx="0" presStyleCnt="0"/>
      <dgm:spPr/>
      <dgm:t>
        <a:bodyPr/>
        <a:lstStyle/>
        <a:p>
          <a:endParaRPr lang="fr-FR"/>
        </a:p>
      </dgm:t>
    </dgm:pt>
    <dgm:pt modelId="{CB020B62-BCEF-49E3-8B43-826B76796338}" type="pres">
      <dgm:prSet presAssocID="{9D86CEFB-734C-4D64-BE92-4921038B7753}" presName="compNode" presStyleCnt="0"/>
      <dgm:spPr/>
    </dgm:pt>
    <dgm:pt modelId="{90B19B70-D10B-4608-B6E5-108AF4B8CD41}" type="pres">
      <dgm:prSet presAssocID="{9D86CEFB-734C-4D64-BE92-4921038B7753}" presName="pictRect" presStyleLbl="node1" presStyleIdx="7" presStyleCnt="15"/>
      <dgm:spPr>
        <a:blipFill rotWithShape="1">
          <a:blip xmlns:r="http://schemas.openxmlformats.org/officeDocument/2006/relationships" r:embed="rId12"/>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 modelId="{93B9C555-EAD5-4DA0-9424-100E17F84583}" type="pres">
      <dgm:prSet presAssocID="{9D86CEFB-734C-4D64-BE92-4921038B7753}" presName="textRect" presStyleLbl="revTx" presStyleIdx="7" presStyleCnt="15">
        <dgm:presLayoutVars>
          <dgm:bulletEnabled val="1"/>
        </dgm:presLayoutVars>
      </dgm:prSet>
      <dgm:spPr/>
      <dgm:t>
        <a:bodyPr/>
        <a:lstStyle/>
        <a:p>
          <a:endParaRPr lang="fr-FR"/>
        </a:p>
      </dgm:t>
    </dgm:pt>
    <dgm:pt modelId="{07F88352-0BFB-4963-BF71-B7FCF03CF16A}" type="pres">
      <dgm:prSet presAssocID="{A6303CC7-A443-427C-9296-A861BFD13DC3}" presName="sibTrans" presStyleLbl="sibTrans2D1" presStyleIdx="0" presStyleCnt="0"/>
      <dgm:spPr/>
      <dgm:t>
        <a:bodyPr/>
        <a:lstStyle/>
        <a:p>
          <a:endParaRPr lang="fr-FR"/>
        </a:p>
      </dgm:t>
    </dgm:pt>
    <dgm:pt modelId="{8F3F412B-8580-44CD-BC91-EEF6C7A2D82B}" type="pres">
      <dgm:prSet presAssocID="{316FE987-3409-4245-B23E-6BF5A9DD8511}" presName="compNode" presStyleCnt="0"/>
      <dgm:spPr/>
    </dgm:pt>
    <dgm:pt modelId="{3435B676-08E4-4E18-B40E-C89F66A82972}" type="pres">
      <dgm:prSet presAssocID="{316FE987-3409-4245-B23E-6BF5A9DD8511}" presName="pictRect" presStyleLbl="node1" presStyleIdx="8" presStyleCnt="15"/>
      <dgm:spPr>
        <a:blipFill rotWithShape="1">
          <a:blip xmlns:r="http://schemas.openxmlformats.org/officeDocument/2006/relationships" r:embed="rId14"/>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15" action="ppaction://hlinksldjump"/>
          </dgm14:cNvPr>
        </a:ext>
      </dgm:extLst>
    </dgm:pt>
    <dgm:pt modelId="{A533D98F-320F-4C30-B487-CD5E35DA4609}" type="pres">
      <dgm:prSet presAssocID="{316FE987-3409-4245-B23E-6BF5A9DD8511}" presName="textRect" presStyleLbl="revTx" presStyleIdx="8" presStyleCnt="15">
        <dgm:presLayoutVars>
          <dgm:bulletEnabled val="1"/>
        </dgm:presLayoutVars>
      </dgm:prSet>
      <dgm:spPr/>
      <dgm:t>
        <a:bodyPr/>
        <a:lstStyle/>
        <a:p>
          <a:endParaRPr lang="fr-FR"/>
        </a:p>
      </dgm:t>
    </dgm:pt>
    <dgm:pt modelId="{C0DEBDB6-0021-410E-83FC-D876ED6C2D04}" type="pres">
      <dgm:prSet presAssocID="{056C5772-FA7C-43E5-8664-670517626E8D}" presName="sibTrans" presStyleLbl="sibTrans2D1" presStyleIdx="0" presStyleCnt="0"/>
      <dgm:spPr/>
      <dgm:t>
        <a:bodyPr/>
        <a:lstStyle/>
        <a:p>
          <a:endParaRPr lang="fr-FR"/>
        </a:p>
      </dgm:t>
    </dgm:pt>
    <dgm:pt modelId="{23086D71-6C6D-48BD-9A69-87A949D53393}" type="pres">
      <dgm:prSet presAssocID="{D896B974-D42C-48F3-BE80-DD51FBB6FDD7}" presName="compNode" presStyleCnt="0"/>
      <dgm:spPr/>
    </dgm:pt>
    <dgm:pt modelId="{B66D52F5-54C9-4415-99F6-44C012A7C532}" type="pres">
      <dgm:prSet presAssocID="{D896B974-D42C-48F3-BE80-DD51FBB6FDD7}" presName="pictRect" presStyleLbl="node1" presStyleIdx="9" presStyleCnt="15"/>
      <dgm:spPr>
        <a:blipFill rotWithShape="1">
          <a:blip xmlns:r="http://schemas.openxmlformats.org/officeDocument/2006/relationships" r:embed="rId16"/>
          <a:stretch>
            <a:fillRect/>
          </a:stretch>
        </a:blipFill>
      </dgm:spPr>
      <dgm:t>
        <a:bodyPr/>
        <a:lstStyle/>
        <a:p>
          <a:endParaRPr lang="fr-FR"/>
        </a:p>
      </dgm:t>
      <dgm:extLst>
        <a:ext uri="{E40237B7-FDA0-4F09-8148-C483321AD2D9}">
          <dgm14:cNvPr xmlns:dgm14="http://schemas.microsoft.com/office/drawing/2010/diagram" id="0" name="">
            <a:hlinkClick xmlns:r="http://schemas.openxmlformats.org/officeDocument/2006/relationships" r:id="rId17" action="ppaction://hlinksldjump"/>
          </dgm14:cNvPr>
        </a:ext>
      </dgm:extLst>
    </dgm:pt>
    <dgm:pt modelId="{9450CE16-8EC5-4A3D-A7E3-24941EF5A9A7}" type="pres">
      <dgm:prSet presAssocID="{D896B974-D42C-48F3-BE80-DD51FBB6FDD7}" presName="textRect" presStyleLbl="revTx" presStyleIdx="9" presStyleCnt="15">
        <dgm:presLayoutVars>
          <dgm:bulletEnabled val="1"/>
        </dgm:presLayoutVars>
      </dgm:prSet>
      <dgm:spPr/>
      <dgm:t>
        <a:bodyPr/>
        <a:lstStyle/>
        <a:p>
          <a:endParaRPr lang="fr-FR"/>
        </a:p>
      </dgm:t>
    </dgm:pt>
    <dgm:pt modelId="{0537B1B6-9638-44AD-8F2D-536B324A400E}" type="pres">
      <dgm:prSet presAssocID="{39B9CB91-10FC-4D46-BBE5-B0A968E0F50F}" presName="sibTrans" presStyleLbl="sibTrans2D1" presStyleIdx="0" presStyleCnt="0"/>
      <dgm:spPr/>
      <dgm:t>
        <a:bodyPr/>
        <a:lstStyle/>
        <a:p>
          <a:endParaRPr lang="fr-FR"/>
        </a:p>
      </dgm:t>
    </dgm:pt>
    <dgm:pt modelId="{17E6F0D5-0624-40DA-90B9-0BFE77506FFF}" type="pres">
      <dgm:prSet presAssocID="{2F9A2494-9DEA-47E1-83B8-593CF6E9C83C}" presName="compNode" presStyleCnt="0"/>
      <dgm:spPr/>
    </dgm:pt>
    <dgm:pt modelId="{C77B9494-E207-4245-8994-80417BC7FCBF}" type="pres">
      <dgm:prSet presAssocID="{2F9A2494-9DEA-47E1-83B8-593CF6E9C83C}" presName="pictRect" presStyleLbl="node1" presStyleIdx="10" presStyleCnt="15"/>
      <dgm:spPr>
        <a:blipFill rotWithShape="1">
          <a:blip xmlns:r="http://schemas.openxmlformats.org/officeDocument/2006/relationships" r:embed="rId18"/>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19" action="ppaction://hlinksldjump"/>
          </dgm14:cNvPr>
        </a:ext>
      </dgm:extLst>
    </dgm:pt>
    <dgm:pt modelId="{30F3065E-4C9D-42E4-B909-E07012E2F32B}" type="pres">
      <dgm:prSet presAssocID="{2F9A2494-9DEA-47E1-83B8-593CF6E9C83C}" presName="textRect" presStyleLbl="revTx" presStyleIdx="10" presStyleCnt="15">
        <dgm:presLayoutVars>
          <dgm:bulletEnabled val="1"/>
        </dgm:presLayoutVars>
      </dgm:prSet>
      <dgm:spPr/>
      <dgm:t>
        <a:bodyPr/>
        <a:lstStyle/>
        <a:p>
          <a:endParaRPr lang="fr-FR"/>
        </a:p>
      </dgm:t>
    </dgm:pt>
    <dgm:pt modelId="{756F7D03-D8C1-43E1-B412-035ADB08984D}" type="pres">
      <dgm:prSet presAssocID="{6A1F1617-E327-4E8F-9D37-C848E575A41B}" presName="sibTrans" presStyleLbl="sibTrans2D1" presStyleIdx="0" presStyleCnt="0"/>
      <dgm:spPr/>
      <dgm:t>
        <a:bodyPr/>
        <a:lstStyle/>
        <a:p>
          <a:endParaRPr lang="fr-FR"/>
        </a:p>
      </dgm:t>
    </dgm:pt>
    <dgm:pt modelId="{D01B7F11-31B2-401D-A6E2-525931B375C0}" type="pres">
      <dgm:prSet presAssocID="{005D2D91-FF7D-42B7-9961-5A8A4072E6A5}" presName="compNode" presStyleCnt="0"/>
      <dgm:spPr/>
    </dgm:pt>
    <dgm:pt modelId="{7F0DC1E6-A6C4-48FA-B290-D18E21D0F7F6}" type="pres">
      <dgm:prSet presAssocID="{005D2D91-FF7D-42B7-9961-5A8A4072E6A5}" presName="pictRect" presStyleLbl="node1" presStyleIdx="11" presStyleCnt="15"/>
      <dgm:spPr>
        <a:blipFill rotWithShape="1">
          <a:blip xmlns:r="http://schemas.openxmlformats.org/officeDocument/2006/relationships" r:embed="rId20"/>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21" action="ppaction://hlinksldjump"/>
          </dgm14:cNvPr>
        </a:ext>
      </dgm:extLst>
    </dgm:pt>
    <dgm:pt modelId="{186069A8-3B46-44EC-9F6A-10F726E2A158}" type="pres">
      <dgm:prSet presAssocID="{005D2D91-FF7D-42B7-9961-5A8A4072E6A5}" presName="textRect" presStyleLbl="revTx" presStyleIdx="11" presStyleCnt="15">
        <dgm:presLayoutVars>
          <dgm:bulletEnabled val="1"/>
        </dgm:presLayoutVars>
      </dgm:prSet>
      <dgm:spPr/>
      <dgm:t>
        <a:bodyPr/>
        <a:lstStyle/>
        <a:p>
          <a:endParaRPr lang="fr-FR"/>
        </a:p>
      </dgm:t>
    </dgm:pt>
    <dgm:pt modelId="{82236B1D-F7A1-411A-9E22-AEAAB9C6596C}" type="pres">
      <dgm:prSet presAssocID="{23C96569-C19B-4953-A87F-E1991F2C9CDD}" presName="sibTrans" presStyleLbl="sibTrans2D1" presStyleIdx="0" presStyleCnt="0"/>
      <dgm:spPr/>
      <dgm:t>
        <a:bodyPr/>
        <a:lstStyle/>
        <a:p>
          <a:endParaRPr lang="fr-FR"/>
        </a:p>
      </dgm:t>
    </dgm:pt>
    <dgm:pt modelId="{C95EA858-D811-4867-8647-3D01E2B7BCB2}" type="pres">
      <dgm:prSet presAssocID="{EE4CA731-0971-4CEA-99DA-0B3C2934F2CE}" presName="compNode" presStyleCnt="0"/>
      <dgm:spPr/>
    </dgm:pt>
    <dgm:pt modelId="{343EF441-CF2C-4CA3-98A1-84E881BC8CCC}" type="pres">
      <dgm:prSet presAssocID="{EE4CA731-0971-4CEA-99DA-0B3C2934F2CE}" presName="pictRect" presStyleLbl="node1" presStyleIdx="12" presStyleCnt="15"/>
      <dgm:spPr>
        <a:blipFill rotWithShape="1">
          <a:blip xmlns:r="http://schemas.openxmlformats.org/officeDocument/2006/relationships" r:embed="rId22"/>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23" action="ppaction://hlinksldjump"/>
          </dgm14:cNvPr>
        </a:ext>
      </dgm:extLst>
    </dgm:pt>
    <dgm:pt modelId="{D1069F3B-B0C0-4EDA-93B1-4F5A4EC75651}" type="pres">
      <dgm:prSet presAssocID="{EE4CA731-0971-4CEA-99DA-0B3C2934F2CE}" presName="textRect" presStyleLbl="revTx" presStyleIdx="12" presStyleCnt="15">
        <dgm:presLayoutVars>
          <dgm:bulletEnabled val="1"/>
        </dgm:presLayoutVars>
      </dgm:prSet>
      <dgm:spPr/>
      <dgm:t>
        <a:bodyPr/>
        <a:lstStyle/>
        <a:p>
          <a:endParaRPr lang="fr-FR"/>
        </a:p>
      </dgm:t>
    </dgm:pt>
    <dgm:pt modelId="{10717C33-9C93-48C3-A5A0-67B7ECA05568}" type="pres">
      <dgm:prSet presAssocID="{E822E1B9-0274-4D51-9079-84A9CE416A82}" presName="sibTrans" presStyleLbl="sibTrans2D1" presStyleIdx="0" presStyleCnt="0"/>
      <dgm:spPr/>
      <dgm:t>
        <a:bodyPr/>
        <a:lstStyle/>
        <a:p>
          <a:endParaRPr lang="fr-FR"/>
        </a:p>
      </dgm:t>
    </dgm:pt>
    <dgm:pt modelId="{A3A9D027-8459-42DE-9396-1B414B8060C5}" type="pres">
      <dgm:prSet presAssocID="{7F2BF865-99C6-4BA0-BDB3-C54E969C7C02}" presName="compNode" presStyleCnt="0"/>
      <dgm:spPr/>
    </dgm:pt>
    <dgm:pt modelId="{EC2A248C-DAEB-4A56-A059-602A1A6C6037}" type="pres">
      <dgm:prSet presAssocID="{7F2BF865-99C6-4BA0-BDB3-C54E969C7C02}" presName="pictRect" presStyleLbl="node1" presStyleIdx="13" presStyleCnt="15"/>
      <dgm:spPr>
        <a:blipFill rotWithShape="1">
          <a:blip xmlns:r="http://schemas.openxmlformats.org/officeDocument/2006/relationships" r:embed="rId24"/>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25" action="ppaction://hlinksldjump"/>
          </dgm14:cNvPr>
        </a:ext>
      </dgm:extLst>
    </dgm:pt>
    <dgm:pt modelId="{DA2C5332-C628-41D7-A1F0-8E8DCE1B5F5F}" type="pres">
      <dgm:prSet presAssocID="{7F2BF865-99C6-4BA0-BDB3-C54E969C7C02}" presName="textRect" presStyleLbl="revTx" presStyleIdx="13" presStyleCnt="15">
        <dgm:presLayoutVars>
          <dgm:bulletEnabled val="1"/>
        </dgm:presLayoutVars>
      </dgm:prSet>
      <dgm:spPr/>
      <dgm:t>
        <a:bodyPr/>
        <a:lstStyle/>
        <a:p>
          <a:endParaRPr lang="fr-FR"/>
        </a:p>
      </dgm:t>
    </dgm:pt>
    <dgm:pt modelId="{92A9CA00-0000-4DEF-822C-005412FAA523}" type="pres">
      <dgm:prSet presAssocID="{0E3B0CF3-E632-40B6-B6F0-5FB81380967B}" presName="sibTrans" presStyleLbl="sibTrans2D1" presStyleIdx="0" presStyleCnt="0"/>
      <dgm:spPr/>
      <dgm:t>
        <a:bodyPr/>
        <a:lstStyle/>
        <a:p>
          <a:endParaRPr lang="fr-FR"/>
        </a:p>
      </dgm:t>
    </dgm:pt>
    <dgm:pt modelId="{31D32509-E452-4DD2-8C58-CD93E6180EA0}" type="pres">
      <dgm:prSet presAssocID="{F135A40F-523C-4CB4-8D16-9BC37E1577EA}" presName="compNode" presStyleCnt="0"/>
      <dgm:spPr/>
    </dgm:pt>
    <dgm:pt modelId="{BBE53C21-962C-44A9-A405-0C7628666E66}" type="pres">
      <dgm:prSet presAssocID="{F135A40F-523C-4CB4-8D16-9BC37E1577EA}" presName="pictRect" presStyleLbl="node1" presStyleIdx="14" presStyleCnt="15"/>
      <dgm:spPr>
        <a:blipFill rotWithShape="1">
          <a:blip xmlns:r="http://schemas.openxmlformats.org/officeDocument/2006/relationships" r:embed="rId26"/>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27" action="ppaction://hlinksldjump"/>
          </dgm14:cNvPr>
        </a:ext>
      </dgm:extLst>
    </dgm:pt>
    <dgm:pt modelId="{FC448153-6954-473D-A7D3-0259216A3F89}" type="pres">
      <dgm:prSet presAssocID="{F135A40F-523C-4CB4-8D16-9BC37E1577EA}" presName="textRect" presStyleLbl="revTx" presStyleIdx="14" presStyleCnt="15">
        <dgm:presLayoutVars>
          <dgm:bulletEnabled val="1"/>
        </dgm:presLayoutVars>
      </dgm:prSet>
      <dgm:spPr/>
      <dgm:t>
        <a:bodyPr/>
        <a:lstStyle/>
        <a:p>
          <a:endParaRPr lang="fr-FR"/>
        </a:p>
      </dgm:t>
    </dgm:pt>
  </dgm:ptLst>
  <dgm:cxnLst>
    <dgm:cxn modelId="{24301278-31D5-48A9-9993-68C8085B0D11}" srcId="{975B1570-3442-47D1-BB31-0A8C3398D718}" destId="{7F2BF865-99C6-4BA0-BDB3-C54E969C7C02}" srcOrd="13" destOrd="0" parTransId="{52E49BEE-C572-4C96-A795-3B6D426244A9}" sibTransId="{0E3B0CF3-E632-40B6-B6F0-5FB81380967B}"/>
    <dgm:cxn modelId="{88E49BA4-B502-4B04-8880-E0F5F14CF929}" type="presOf" srcId="{2B159C6A-3695-4D4D-8755-E5AC079B490F}" destId="{0A5AD621-EC95-49F0-92F7-EA1C579CCF03}" srcOrd="0" destOrd="0" presId="urn:microsoft.com/office/officeart/2005/8/layout/pList1"/>
    <dgm:cxn modelId="{6283CB84-F414-4CD2-AC41-37224745DDED}" type="presOf" srcId="{2F9A2494-9DEA-47E1-83B8-593CF6E9C83C}" destId="{30F3065E-4C9D-42E4-B909-E07012E2F32B}" srcOrd="0" destOrd="0" presId="urn:microsoft.com/office/officeart/2005/8/layout/pList1"/>
    <dgm:cxn modelId="{664DEAE3-B5CC-4594-BE38-2BB88FDAF6FD}" type="presOf" srcId="{39B9CB91-10FC-4D46-BBE5-B0A968E0F50F}" destId="{0537B1B6-9638-44AD-8F2D-536B324A400E}" srcOrd="0" destOrd="0" presId="urn:microsoft.com/office/officeart/2005/8/layout/pList1"/>
    <dgm:cxn modelId="{9EFB937C-61E9-4188-8539-EB1866980818}" type="presOf" srcId="{301DA3F4-A658-4CEB-A684-E94EA1365F03}" destId="{C665CF57-5588-490E-9508-27C2BBD8C758}" srcOrd="0" destOrd="0" presId="urn:microsoft.com/office/officeart/2005/8/layout/pList1"/>
    <dgm:cxn modelId="{C564585D-9191-4543-A1CB-7008FDA73E55}" srcId="{975B1570-3442-47D1-BB31-0A8C3398D718}" destId="{2B159C6A-3695-4D4D-8755-E5AC079B490F}" srcOrd="1" destOrd="0" parTransId="{ED9FDF2A-4334-43CC-B626-3A40A00715C9}" sibTransId="{071B7C88-E307-48A7-9868-85B3ECB0A72C}"/>
    <dgm:cxn modelId="{51703355-2B2C-4D93-A84B-28F27673A1B1}" type="presOf" srcId="{E822E1B9-0274-4D51-9079-84A9CE416A82}" destId="{10717C33-9C93-48C3-A5A0-67B7ECA05568}" srcOrd="0" destOrd="0" presId="urn:microsoft.com/office/officeart/2005/8/layout/pList1"/>
    <dgm:cxn modelId="{00E45769-053E-4624-9CD1-99899324B9C4}" type="presOf" srcId="{F135A40F-523C-4CB4-8D16-9BC37E1577EA}" destId="{FC448153-6954-473D-A7D3-0259216A3F89}" srcOrd="0" destOrd="0" presId="urn:microsoft.com/office/officeart/2005/8/layout/pList1"/>
    <dgm:cxn modelId="{5469A365-195F-4F9B-A636-582ABD9962B0}" type="presOf" srcId="{857DF76B-CBA0-4B2F-B7FE-D570FCEF7329}" destId="{DC73FEC9-B2D2-4B42-A67C-82621B0569E7}" srcOrd="0" destOrd="0" presId="urn:microsoft.com/office/officeart/2005/8/layout/pList1"/>
    <dgm:cxn modelId="{DB1D3704-15BE-41E6-8AA2-EF4CF605E63A}" type="presOf" srcId="{ECDB65AB-C184-46B6-A171-79F4C33597F3}" destId="{2AB9DCF2-C553-4DC2-B21D-EDCAA6A6846B}" srcOrd="0" destOrd="0" presId="urn:microsoft.com/office/officeart/2005/8/layout/pList1"/>
    <dgm:cxn modelId="{49A2B0B5-A2A0-471A-958D-50CD0E6AF315}" type="presOf" srcId="{E7729C99-3579-4D3C-94B1-4B4900C21C59}" destId="{60F4384A-F365-476E-9DC9-4A3F84F10FEF}" srcOrd="0" destOrd="0" presId="urn:microsoft.com/office/officeart/2005/8/layout/pList1"/>
    <dgm:cxn modelId="{3CD5EDB3-0FB3-4A52-8DA0-F5C70D44C0D3}" type="presOf" srcId="{23C96569-C19B-4953-A87F-E1991F2C9CDD}" destId="{82236B1D-F7A1-411A-9E22-AEAAB9C6596C}" srcOrd="0" destOrd="0" presId="urn:microsoft.com/office/officeart/2005/8/layout/pList1"/>
    <dgm:cxn modelId="{FFAB2B45-0BCE-4347-A026-1C848D8743C4}" type="presOf" srcId="{0E3B0CF3-E632-40B6-B6F0-5FB81380967B}" destId="{92A9CA00-0000-4DEF-822C-005412FAA523}" srcOrd="0" destOrd="0" presId="urn:microsoft.com/office/officeart/2005/8/layout/pList1"/>
    <dgm:cxn modelId="{79A9E4B9-36AE-45F5-9ED8-9309DF25C821}" srcId="{975B1570-3442-47D1-BB31-0A8C3398D718}" destId="{EE4CA731-0971-4CEA-99DA-0B3C2934F2CE}" srcOrd="12" destOrd="0" parTransId="{3F68B3BE-3047-431F-AA23-BD8F5C3285FB}" sibTransId="{E822E1B9-0274-4D51-9079-84A9CE416A82}"/>
    <dgm:cxn modelId="{99BEB0F5-D6EB-4FE8-8B1C-FA67D0C63F8E}" srcId="{975B1570-3442-47D1-BB31-0A8C3398D718}" destId="{249CCF0E-0A1F-409C-BA9F-54F7D3D9C4AB}" srcOrd="5" destOrd="0" parTransId="{6FCFDAF1-BABD-41BA-9EAD-A4BFE3E6179B}" sibTransId="{ECDB65AB-C184-46B6-A171-79F4C33597F3}"/>
    <dgm:cxn modelId="{BB1E4200-13FC-4E01-A678-F13EEF9B824B}" type="presOf" srcId="{975B1570-3442-47D1-BB31-0A8C3398D718}" destId="{117606E5-CE9B-4FB4-AA1C-C0AD1ED08B96}" srcOrd="0" destOrd="0" presId="urn:microsoft.com/office/officeart/2005/8/layout/pList1"/>
    <dgm:cxn modelId="{BE1730E1-07DF-46EB-9142-84634C69EA27}" type="presOf" srcId="{071B7C88-E307-48A7-9868-85B3ECB0A72C}" destId="{A9412173-45F8-446F-AFD5-A1598CC811E2}" srcOrd="0" destOrd="0" presId="urn:microsoft.com/office/officeart/2005/8/layout/pList1"/>
    <dgm:cxn modelId="{42DA6E2B-1DA7-4063-8310-2B78E0EB56DA}" type="presOf" srcId="{316FE987-3409-4245-B23E-6BF5A9DD8511}" destId="{A533D98F-320F-4C30-B487-CD5E35DA4609}" srcOrd="0" destOrd="0" presId="urn:microsoft.com/office/officeart/2005/8/layout/pList1"/>
    <dgm:cxn modelId="{ED6B00DE-59BF-4133-9792-ED216F5EF6B9}" type="presOf" srcId="{056C5772-FA7C-43E5-8664-670517626E8D}" destId="{C0DEBDB6-0021-410E-83FC-D876ED6C2D04}" srcOrd="0" destOrd="0" presId="urn:microsoft.com/office/officeart/2005/8/layout/pList1"/>
    <dgm:cxn modelId="{60646541-A940-445B-A770-0F22B749DEA6}" srcId="{975B1570-3442-47D1-BB31-0A8C3398D718}" destId="{857DF76B-CBA0-4B2F-B7FE-D570FCEF7329}" srcOrd="3" destOrd="0" parTransId="{367F6640-389B-40DB-9291-195D71DB5243}" sibTransId="{1B8E7B45-C4AD-4385-A194-868A6E04DFDB}"/>
    <dgm:cxn modelId="{566EC25A-3452-4D68-84E4-0C452AAF3432}" type="presOf" srcId="{6A1F1617-E327-4E8F-9D37-C848E575A41B}" destId="{756F7D03-D8C1-43E1-B412-035ADB08984D}" srcOrd="0" destOrd="0" presId="urn:microsoft.com/office/officeart/2005/8/layout/pList1"/>
    <dgm:cxn modelId="{380523C0-8B8B-4D43-ACF0-0CEB66861049}" type="presOf" srcId="{AC072A42-CB6A-4AA3-879A-CE88C41B4554}" destId="{622BB2EF-479F-4626-B8B6-073040F03681}" srcOrd="0" destOrd="0" presId="urn:microsoft.com/office/officeart/2005/8/layout/pList1"/>
    <dgm:cxn modelId="{F2A50700-AC52-4580-8A3F-1627350110E3}" type="presOf" srcId="{7F2BF865-99C6-4BA0-BDB3-C54E969C7C02}" destId="{DA2C5332-C628-41D7-A1F0-8E8DCE1B5F5F}" srcOrd="0" destOrd="0" presId="urn:microsoft.com/office/officeart/2005/8/layout/pList1"/>
    <dgm:cxn modelId="{EE953EE8-77B4-4357-864D-211BA95E90B5}" type="presOf" srcId="{9664E246-588C-4971-AB48-32776D739812}" destId="{DBAF2015-84C0-4803-A0BF-297D2A72F464}" srcOrd="0" destOrd="0" presId="urn:microsoft.com/office/officeart/2005/8/layout/pList1"/>
    <dgm:cxn modelId="{F808EE13-E48F-44B3-BFC6-C050120F3256}" srcId="{975B1570-3442-47D1-BB31-0A8C3398D718}" destId="{D63D98CD-A8DA-4A2A-99FD-B997833EDFA5}" srcOrd="0" destOrd="0" parTransId="{C613E101-E836-4F59-91BD-CE2E125C9329}" sibTransId="{AC072A42-CB6A-4AA3-879A-CE88C41B4554}"/>
    <dgm:cxn modelId="{4DBB22DE-ABDF-47AF-A131-B792094DEFD7}" srcId="{975B1570-3442-47D1-BB31-0A8C3398D718}" destId="{9664E246-588C-4971-AB48-32776D739812}" srcOrd="6" destOrd="0" parTransId="{20F4FEA5-8CD6-4872-BF3D-3CD6551B7697}" sibTransId="{E7729C99-3579-4D3C-94B1-4B4900C21C59}"/>
    <dgm:cxn modelId="{F16B2797-23CB-47C2-A22D-350B17080753}" type="presOf" srcId="{3428B9B4-A46C-4C6A-BCE0-3F3C7875B961}" destId="{FFCBB9BA-14A3-4327-BA1F-5DF7287EAF09}" srcOrd="0" destOrd="0" presId="urn:microsoft.com/office/officeart/2005/8/layout/pList1"/>
    <dgm:cxn modelId="{7C4B13A0-5527-4527-81C0-CA4BEFC9194C}" type="presOf" srcId="{316D6244-1723-46ED-9110-FFF33D4A0DC0}" destId="{0497906B-26B2-430C-9415-B26CED80A38C}" srcOrd="0" destOrd="0" presId="urn:microsoft.com/office/officeart/2005/8/layout/pList1"/>
    <dgm:cxn modelId="{3DDD4048-2EF2-4622-94AD-018B4CFC30AD}" srcId="{975B1570-3442-47D1-BB31-0A8C3398D718}" destId="{316FE987-3409-4245-B23E-6BF5A9DD8511}" srcOrd="8" destOrd="0" parTransId="{95043BE1-36D9-44EC-AE8A-6A7C549E14C3}" sibTransId="{056C5772-FA7C-43E5-8664-670517626E8D}"/>
    <dgm:cxn modelId="{18655D36-096F-4B5D-A3F4-6BB46371DD54}" srcId="{975B1570-3442-47D1-BB31-0A8C3398D718}" destId="{1BA989EF-71E5-4879-AFD9-E00A9C6C60FD}" srcOrd="2" destOrd="0" parTransId="{6FED0B1E-D4F0-440B-A25E-9C19567FF235}" sibTransId="{316D6244-1723-46ED-9110-FFF33D4A0DC0}"/>
    <dgm:cxn modelId="{94C1CCE3-8FED-48F3-A707-2B13E2A8163D}" srcId="{975B1570-3442-47D1-BB31-0A8C3398D718}" destId="{005D2D91-FF7D-42B7-9961-5A8A4072E6A5}" srcOrd="11" destOrd="0" parTransId="{C267A63B-51E5-4B10-9535-DCDB0CDD5B15}" sibTransId="{23C96569-C19B-4953-A87F-E1991F2C9CDD}"/>
    <dgm:cxn modelId="{4669D0D2-5C87-4AFE-9B87-CECF4E37855C}" type="presOf" srcId="{D63D98CD-A8DA-4A2A-99FD-B997833EDFA5}" destId="{B43FD32F-964B-406A-8A8A-4CC909EA7DB1}" srcOrd="0" destOrd="0" presId="urn:microsoft.com/office/officeart/2005/8/layout/pList1"/>
    <dgm:cxn modelId="{9C25FE6D-F367-4199-B4CF-A335364A3718}" srcId="{975B1570-3442-47D1-BB31-0A8C3398D718}" destId="{2F9A2494-9DEA-47E1-83B8-593CF6E9C83C}" srcOrd="10" destOrd="0" parTransId="{A0419A25-4701-4EAC-A20B-43129A3F44B9}" sibTransId="{6A1F1617-E327-4E8F-9D37-C848E575A41B}"/>
    <dgm:cxn modelId="{CBEA2BE1-F15E-4B4F-9BD1-F358CCF20766}" type="presOf" srcId="{A6303CC7-A443-427C-9296-A861BFD13DC3}" destId="{07F88352-0BFB-4963-BF71-B7FCF03CF16A}" srcOrd="0" destOrd="0" presId="urn:microsoft.com/office/officeart/2005/8/layout/pList1"/>
    <dgm:cxn modelId="{C909AD88-29AB-429A-A476-4A4D2F4CF609}" srcId="{975B1570-3442-47D1-BB31-0A8C3398D718}" destId="{D896B974-D42C-48F3-BE80-DD51FBB6FDD7}" srcOrd="9" destOrd="0" parTransId="{9CA74924-06AF-4FF8-B2DF-180204873072}" sibTransId="{39B9CB91-10FC-4D46-BBE5-B0A968E0F50F}"/>
    <dgm:cxn modelId="{8876F159-870F-4984-AD36-6861BF9EAF56}" type="presOf" srcId="{249CCF0E-0A1F-409C-BA9F-54F7D3D9C4AB}" destId="{6F650279-D13D-4E6A-B484-8EF9A93DD85F}" srcOrd="0" destOrd="0" presId="urn:microsoft.com/office/officeart/2005/8/layout/pList1"/>
    <dgm:cxn modelId="{D8A29865-4FBC-4A18-8B54-F6AE5514C6AC}" type="presOf" srcId="{D896B974-D42C-48F3-BE80-DD51FBB6FDD7}" destId="{9450CE16-8EC5-4A3D-A7E3-24941EF5A9A7}" srcOrd="0" destOrd="0" presId="urn:microsoft.com/office/officeart/2005/8/layout/pList1"/>
    <dgm:cxn modelId="{4FD89849-C035-4A05-B5FA-CDC9355BDC5E}" type="presOf" srcId="{1BA989EF-71E5-4879-AFD9-E00A9C6C60FD}" destId="{11A9511D-1403-4C6E-BBEF-92616D43B925}" srcOrd="0" destOrd="0" presId="urn:microsoft.com/office/officeart/2005/8/layout/pList1"/>
    <dgm:cxn modelId="{D3A1B4B0-A650-48FF-92C2-02B3BD9D6154}" type="presOf" srcId="{9D86CEFB-734C-4D64-BE92-4921038B7753}" destId="{93B9C555-EAD5-4DA0-9424-100E17F84583}" srcOrd="0" destOrd="0" presId="urn:microsoft.com/office/officeart/2005/8/layout/pList1"/>
    <dgm:cxn modelId="{B5BE92AE-7440-4A0C-A23B-A44BCD099185}" type="presOf" srcId="{1B8E7B45-C4AD-4385-A194-868A6E04DFDB}" destId="{32AC7075-55EC-464F-AC4D-99F0DF281026}" srcOrd="0" destOrd="0" presId="urn:microsoft.com/office/officeart/2005/8/layout/pList1"/>
    <dgm:cxn modelId="{BBAC2F87-D0E9-4C6E-843B-D17B072F8F23}" type="presOf" srcId="{005D2D91-FF7D-42B7-9961-5A8A4072E6A5}" destId="{186069A8-3B46-44EC-9F6A-10F726E2A158}" srcOrd="0" destOrd="0" presId="urn:microsoft.com/office/officeart/2005/8/layout/pList1"/>
    <dgm:cxn modelId="{B74C664B-61D3-4D30-884D-3DB5A13E30AD}" type="presOf" srcId="{EE4CA731-0971-4CEA-99DA-0B3C2934F2CE}" destId="{D1069F3B-B0C0-4EDA-93B1-4F5A4EC75651}" srcOrd="0" destOrd="0" presId="urn:microsoft.com/office/officeart/2005/8/layout/pList1"/>
    <dgm:cxn modelId="{0CECE74B-04FC-4807-9E03-19F8A86D4A0C}" srcId="{975B1570-3442-47D1-BB31-0A8C3398D718}" destId="{F135A40F-523C-4CB4-8D16-9BC37E1577EA}" srcOrd="14" destOrd="0" parTransId="{E238E195-AB67-4041-9680-8888EFD2324B}" sibTransId="{2BE055AE-6DE6-4104-8021-EA3C9E96F9EE}"/>
    <dgm:cxn modelId="{838EAF1E-DDA7-47DF-BF16-5E19D68D7455}" srcId="{975B1570-3442-47D1-BB31-0A8C3398D718}" destId="{9D86CEFB-734C-4D64-BE92-4921038B7753}" srcOrd="7" destOrd="0" parTransId="{33B368B1-F431-471E-93E8-1936102F74F5}" sibTransId="{A6303CC7-A443-427C-9296-A861BFD13DC3}"/>
    <dgm:cxn modelId="{35B5B921-A744-417F-84E4-219B32448C6F}" srcId="{975B1570-3442-47D1-BB31-0A8C3398D718}" destId="{301DA3F4-A658-4CEB-A684-E94EA1365F03}" srcOrd="4" destOrd="0" parTransId="{28546DD9-369E-4CA9-82BB-8AE0B4A55568}" sibTransId="{3428B9B4-A46C-4C6A-BCE0-3F3C7875B961}"/>
    <dgm:cxn modelId="{05B7415D-5501-46AA-8A80-F4AA210AB78F}" type="presParOf" srcId="{117606E5-CE9B-4FB4-AA1C-C0AD1ED08B96}" destId="{7D1B983B-BE04-4A1B-B84E-9D6E7D9EAB91}" srcOrd="0" destOrd="0" presId="urn:microsoft.com/office/officeart/2005/8/layout/pList1"/>
    <dgm:cxn modelId="{67F15234-40F1-45D0-A8D4-9FC050CF50D6}" type="presParOf" srcId="{7D1B983B-BE04-4A1B-B84E-9D6E7D9EAB91}" destId="{D34ECD29-6E3A-4EB5-A2E9-DD03B05813C0}" srcOrd="0" destOrd="0" presId="urn:microsoft.com/office/officeart/2005/8/layout/pList1"/>
    <dgm:cxn modelId="{7B896FB6-4D31-4A95-A3B6-57D9FA1B53AC}" type="presParOf" srcId="{7D1B983B-BE04-4A1B-B84E-9D6E7D9EAB91}" destId="{B43FD32F-964B-406A-8A8A-4CC909EA7DB1}" srcOrd="1" destOrd="0" presId="urn:microsoft.com/office/officeart/2005/8/layout/pList1"/>
    <dgm:cxn modelId="{E2D00370-98CE-437F-BFF1-D8E56D710E10}" type="presParOf" srcId="{117606E5-CE9B-4FB4-AA1C-C0AD1ED08B96}" destId="{622BB2EF-479F-4626-B8B6-073040F03681}" srcOrd="1" destOrd="0" presId="urn:microsoft.com/office/officeart/2005/8/layout/pList1"/>
    <dgm:cxn modelId="{8A3DF7B2-929A-4FDA-9419-6E629287BECF}" type="presParOf" srcId="{117606E5-CE9B-4FB4-AA1C-C0AD1ED08B96}" destId="{68F43B02-E772-4611-9DDF-41F4389590DD}" srcOrd="2" destOrd="0" presId="urn:microsoft.com/office/officeart/2005/8/layout/pList1"/>
    <dgm:cxn modelId="{0FE7C3D9-8498-44AB-BF3D-FFF0F09C29EC}" type="presParOf" srcId="{68F43B02-E772-4611-9DDF-41F4389590DD}" destId="{2583D2B3-6CC5-4554-8055-9AF0AD806120}" srcOrd="0" destOrd="0" presId="urn:microsoft.com/office/officeart/2005/8/layout/pList1"/>
    <dgm:cxn modelId="{23968765-9425-435B-B9D8-361B483780F2}" type="presParOf" srcId="{68F43B02-E772-4611-9DDF-41F4389590DD}" destId="{0A5AD621-EC95-49F0-92F7-EA1C579CCF03}" srcOrd="1" destOrd="0" presId="urn:microsoft.com/office/officeart/2005/8/layout/pList1"/>
    <dgm:cxn modelId="{4A3989A3-D33D-498C-95EC-C0C67ECC1795}" type="presParOf" srcId="{117606E5-CE9B-4FB4-AA1C-C0AD1ED08B96}" destId="{A9412173-45F8-446F-AFD5-A1598CC811E2}" srcOrd="3" destOrd="0" presId="urn:microsoft.com/office/officeart/2005/8/layout/pList1"/>
    <dgm:cxn modelId="{45215819-82F9-4440-AFC0-6494EE139D43}" type="presParOf" srcId="{117606E5-CE9B-4FB4-AA1C-C0AD1ED08B96}" destId="{1B63BCA7-EDBF-4EA8-A427-919846529C6C}" srcOrd="4" destOrd="0" presId="urn:microsoft.com/office/officeart/2005/8/layout/pList1"/>
    <dgm:cxn modelId="{CFBA27C8-374A-4D9D-9DEA-1A43412511D1}" type="presParOf" srcId="{1B63BCA7-EDBF-4EA8-A427-919846529C6C}" destId="{741F422D-562B-491C-82ED-A2E47BB468D2}" srcOrd="0" destOrd="0" presId="urn:microsoft.com/office/officeart/2005/8/layout/pList1"/>
    <dgm:cxn modelId="{DFBE5AB4-BDAB-44A6-B155-D55DEE7C9B36}" type="presParOf" srcId="{1B63BCA7-EDBF-4EA8-A427-919846529C6C}" destId="{11A9511D-1403-4C6E-BBEF-92616D43B925}" srcOrd="1" destOrd="0" presId="urn:microsoft.com/office/officeart/2005/8/layout/pList1"/>
    <dgm:cxn modelId="{6C537C71-D570-436F-A0CD-FB765A40404F}" type="presParOf" srcId="{117606E5-CE9B-4FB4-AA1C-C0AD1ED08B96}" destId="{0497906B-26B2-430C-9415-B26CED80A38C}" srcOrd="5" destOrd="0" presId="urn:microsoft.com/office/officeart/2005/8/layout/pList1"/>
    <dgm:cxn modelId="{BD817E4D-F5AB-42C1-81BD-6B169C693B46}" type="presParOf" srcId="{117606E5-CE9B-4FB4-AA1C-C0AD1ED08B96}" destId="{AA7D5BF6-EDA6-42C3-877F-01E9E3F44418}" srcOrd="6" destOrd="0" presId="urn:microsoft.com/office/officeart/2005/8/layout/pList1"/>
    <dgm:cxn modelId="{EEEAAEAE-68FF-4080-AC9A-70DB76161894}" type="presParOf" srcId="{AA7D5BF6-EDA6-42C3-877F-01E9E3F44418}" destId="{6FC1D64B-E390-4AD9-BB74-D15333F506B1}" srcOrd="0" destOrd="0" presId="urn:microsoft.com/office/officeart/2005/8/layout/pList1"/>
    <dgm:cxn modelId="{C35B9B2D-A0EC-4775-8A39-F1B74EC64850}" type="presParOf" srcId="{AA7D5BF6-EDA6-42C3-877F-01E9E3F44418}" destId="{DC73FEC9-B2D2-4B42-A67C-82621B0569E7}" srcOrd="1" destOrd="0" presId="urn:microsoft.com/office/officeart/2005/8/layout/pList1"/>
    <dgm:cxn modelId="{02B0AB49-2B30-460C-926B-AE75706FD8D4}" type="presParOf" srcId="{117606E5-CE9B-4FB4-AA1C-C0AD1ED08B96}" destId="{32AC7075-55EC-464F-AC4D-99F0DF281026}" srcOrd="7" destOrd="0" presId="urn:microsoft.com/office/officeart/2005/8/layout/pList1"/>
    <dgm:cxn modelId="{B4A1543E-317E-4A4C-A57D-8FCB34F83EC9}" type="presParOf" srcId="{117606E5-CE9B-4FB4-AA1C-C0AD1ED08B96}" destId="{08497EAB-97FB-4299-8C58-47AAAF5BA6AC}" srcOrd="8" destOrd="0" presId="urn:microsoft.com/office/officeart/2005/8/layout/pList1"/>
    <dgm:cxn modelId="{9401B616-0F5F-4212-B78D-1A0B3943B337}" type="presParOf" srcId="{08497EAB-97FB-4299-8C58-47AAAF5BA6AC}" destId="{569DA0BB-8183-4770-87D5-2B73C23F8AE5}" srcOrd="0" destOrd="0" presId="urn:microsoft.com/office/officeart/2005/8/layout/pList1"/>
    <dgm:cxn modelId="{C832734E-1E96-47FE-94EF-E5F668412F44}" type="presParOf" srcId="{08497EAB-97FB-4299-8C58-47AAAF5BA6AC}" destId="{C665CF57-5588-490E-9508-27C2BBD8C758}" srcOrd="1" destOrd="0" presId="urn:microsoft.com/office/officeart/2005/8/layout/pList1"/>
    <dgm:cxn modelId="{34E5B267-9CC7-401E-BD8F-2096AB48B619}" type="presParOf" srcId="{117606E5-CE9B-4FB4-AA1C-C0AD1ED08B96}" destId="{FFCBB9BA-14A3-4327-BA1F-5DF7287EAF09}" srcOrd="9" destOrd="0" presId="urn:microsoft.com/office/officeart/2005/8/layout/pList1"/>
    <dgm:cxn modelId="{F4655473-137A-4096-8C30-31366ECFE38E}" type="presParOf" srcId="{117606E5-CE9B-4FB4-AA1C-C0AD1ED08B96}" destId="{A6FFA0B7-7540-4015-85A7-DEE5ADC9DA43}" srcOrd="10" destOrd="0" presId="urn:microsoft.com/office/officeart/2005/8/layout/pList1"/>
    <dgm:cxn modelId="{6977D881-9831-47B9-8307-515FD9D6C958}" type="presParOf" srcId="{A6FFA0B7-7540-4015-85A7-DEE5ADC9DA43}" destId="{DC8D5AD8-91E4-4685-9CCC-170D66755006}" srcOrd="0" destOrd="0" presId="urn:microsoft.com/office/officeart/2005/8/layout/pList1"/>
    <dgm:cxn modelId="{7839124E-FA55-4BEC-B1A9-8F504AEAD138}" type="presParOf" srcId="{A6FFA0B7-7540-4015-85A7-DEE5ADC9DA43}" destId="{6F650279-D13D-4E6A-B484-8EF9A93DD85F}" srcOrd="1" destOrd="0" presId="urn:microsoft.com/office/officeart/2005/8/layout/pList1"/>
    <dgm:cxn modelId="{FCFBF02D-FB03-4C5F-B6EF-7154F49120C4}" type="presParOf" srcId="{117606E5-CE9B-4FB4-AA1C-C0AD1ED08B96}" destId="{2AB9DCF2-C553-4DC2-B21D-EDCAA6A6846B}" srcOrd="11" destOrd="0" presId="urn:microsoft.com/office/officeart/2005/8/layout/pList1"/>
    <dgm:cxn modelId="{41A52B93-9282-4FFC-A454-B0723AFC069B}" type="presParOf" srcId="{117606E5-CE9B-4FB4-AA1C-C0AD1ED08B96}" destId="{C9F29DB2-3F33-40EB-AEF2-F9125A0324FD}" srcOrd="12" destOrd="0" presId="urn:microsoft.com/office/officeart/2005/8/layout/pList1"/>
    <dgm:cxn modelId="{DA7263CD-5A3F-4CB0-A953-3782AC1D67DA}" type="presParOf" srcId="{C9F29DB2-3F33-40EB-AEF2-F9125A0324FD}" destId="{E3C3C8F8-B4C7-44C3-A2A7-BA858BB9CA73}" srcOrd="0" destOrd="0" presId="urn:microsoft.com/office/officeart/2005/8/layout/pList1"/>
    <dgm:cxn modelId="{30EEE281-2F22-4E46-90A5-8601F83BACAE}" type="presParOf" srcId="{C9F29DB2-3F33-40EB-AEF2-F9125A0324FD}" destId="{DBAF2015-84C0-4803-A0BF-297D2A72F464}" srcOrd="1" destOrd="0" presId="urn:microsoft.com/office/officeart/2005/8/layout/pList1"/>
    <dgm:cxn modelId="{3964BB30-757F-4BD8-AFFC-BE5354213459}" type="presParOf" srcId="{117606E5-CE9B-4FB4-AA1C-C0AD1ED08B96}" destId="{60F4384A-F365-476E-9DC9-4A3F84F10FEF}" srcOrd="13" destOrd="0" presId="urn:microsoft.com/office/officeart/2005/8/layout/pList1"/>
    <dgm:cxn modelId="{220FF0F6-303A-487B-947D-35BD67E59C9B}" type="presParOf" srcId="{117606E5-CE9B-4FB4-AA1C-C0AD1ED08B96}" destId="{CB020B62-BCEF-49E3-8B43-826B76796338}" srcOrd="14" destOrd="0" presId="urn:microsoft.com/office/officeart/2005/8/layout/pList1"/>
    <dgm:cxn modelId="{ACF874BE-3EBA-4227-BAAC-9362B1929637}" type="presParOf" srcId="{CB020B62-BCEF-49E3-8B43-826B76796338}" destId="{90B19B70-D10B-4608-B6E5-108AF4B8CD41}" srcOrd="0" destOrd="0" presId="urn:microsoft.com/office/officeart/2005/8/layout/pList1"/>
    <dgm:cxn modelId="{27A99068-0B98-4F2A-AD18-CD15C3236A35}" type="presParOf" srcId="{CB020B62-BCEF-49E3-8B43-826B76796338}" destId="{93B9C555-EAD5-4DA0-9424-100E17F84583}" srcOrd="1" destOrd="0" presId="urn:microsoft.com/office/officeart/2005/8/layout/pList1"/>
    <dgm:cxn modelId="{9B7A925E-289A-49C0-8D6D-2A03EB10B68D}" type="presParOf" srcId="{117606E5-CE9B-4FB4-AA1C-C0AD1ED08B96}" destId="{07F88352-0BFB-4963-BF71-B7FCF03CF16A}" srcOrd="15" destOrd="0" presId="urn:microsoft.com/office/officeart/2005/8/layout/pList1"/>
    <dgm:cxn modelId="{44020DB5-D41D-4E0A-AAA1-A949D40505BE}" type="presParOf" srcId="{117606E5-CE9B-4FB4-AA1C-C0AD1ED08B96}" destId="{8F3F412B-8580-44CD-BC91-EEF6C7A2D82B}" srcOrd="16" destOrd="0" presId="urn:microsoft.com/office/officeart/2005/8/layout/pList1"/>
    <dgm:cxn modelId="{F8721524-0328-40C2-89A0-7AE2DBF42F93}" type="presParOf" srcId="{8F3F412B-8580-44CD-BC91-EEF6C7A2D82B}" destId="{3435B676-08E4-4E18-B40E-C89F66A82972}" srcOrd="0" destOrd="0" presId="urn:microsoft.com/office/officeart/2005/8/layout/pList1"/>
    <dgm:cxn modelId="{F297FCFF-2058-4ADB-A08D-A554B94189FF}" type="presParOf" srcId="{8F3F412B-8580-44CD-BC91-EEF6C7A2D82B}" destId="{A533D98F-320F-4C30-B487-CD5E35DA4609}" srcOrd="1" destOrd="0" presId="urn:microsoft.com/office/officeart/2005/8/layout/pList1"/>
    <dgm:cxn modelId="{CB6F978E-1450-4F14-8287-F20F1C8D90CE}" type="presParOf" srcId="{117606E5-CE9B-4FB4-AA1C-C0AD1ED08B96}" destId="{C0DEBDB6-0021-410E-83FC-D876ED6C2D04}" srcOrd="17" destOrd="0" presId="urn:microsoft.com/office/officeart/2005/8/layout/pList1"/>
    <dgm:cxn modelId="{2D75588D-21AD-4856-AC52-0792C9E9E6DD}" type="presParOf" srcId="{117606E5-CE9B-4FB4-AA1C-C0AD1ED08B96}" destId="{23086D71-6C6D-48BD-9A69-87A949D53393}" srcOrd="18" destOrd="0" presId="urn:microsoft.com/office/officeart/2005/8/layout/pList1"/>
    <dgm:cxn modelId="{87D43027-FE32-406C-AF6F-0C8ACAAFE380}" type="presParOf" srcId="{23086D71-6C6D-48BD-9A69-87A949D53393}" destId="{B66D52F5-54C9-4415-99F6-44C012A7C532}" srcOrd="0" destOrd="0" presId="urn:microsoft.com/office/officeart/2005/8/layout/pList1"/>
    <dgm:cxn modelId="{62F32D2D-95B6-4885-B288-AE270E144006}" type="presParOf" srcId="{23086D71-6C6D-48BD-9A69-87A949D53393}" destId="{9450CE16-8EC5-4A3D-A7E3-24941EF5A9A7}" srcOrd="1" destOrd="0" presId="urn:microsoft.com/office/officeart/2005/8/layout/pList1"/>
    <dgm:cxn modelId="{C85AA4E6-87EE-4423-9935-0D7165103C38}" type="presParOf" srcId="{117606E5-CE9B-4FB4-AA1C-C0AD1ED08B96}" destId="{0537B1B6-9638-44AD-8F2D-536B324A400E}" srcOrd="19" destOrd="0" presId="urn:microsoft.com/office/officeart/2005/8/layout/pList1"/>
    <dgm:cxn modelId="{94C24B15-393A-485E-993D-A6CC1671E45B}" type="presParOf" srcId="{117606E5-CE9B-4FB4-AA1C-C0AD1ED08B96}" destId="{17E6F0D5-0624-40DA-90B9-0BFE77506FFF}" srcOrd="20" destOrd="0" presId="urn:microsoft.com/office/officeart/2005/8/layout/pList1"/>
    <dgm:cxn modelId="{CFACA8DA-8218-42AF-97DC-69F1A191189F}" type="presParOf" srcId="{17E6F0D5-0624-40DA-90B9-0BFE77506FFF}" destId="{C77B9494-E207-4245-8994-80417BC7FCBF}" srcOrd="0" destOrd="0" presId="urn:microsoft.com/office/officeart/2005/8/layout/pList1"/>
    <dgm:cxn modelId="{B87ACCEB-DD53-485C-8267-199810928B10}" type="presParOf" srcId="{17E6F0D5-0624-40DA-90B9-0BFE77506FFF}" destId="{30F3065E-4C9D-42E4-B909-E07012E2F32B}" srcOrd="1" destOrd="0" presId="urn:microsoft.com/office/officeart/2005/8/layout/pList1"/>
    <dgm:cxn modelId="{0D5F6C99-A116-4746-912E-3372ABAA42DE}" type="presParOf" srcId="{117606E5-CE9B-4FB4-AA1C-C0AD1ED08B96}" destId="{756F7D03-D8C1-43E1-B412-035ADB08984D}" srcOrd="21" destOrd="0" presId="urn:microsoft.com/office/officeart/2005/8/layout/pList1"/>
    <dgm:cxn modelId="{C98E78F6-922E-4DE8-8B53-56C3E195A800}" type="presParOf" srcId="{117606E5-CE9B-4FB4-AA1C-C0AD1ED08B96}" destId="{D01B7F11-31B2-401D-A6E2-525931B375C0}" srcOrd="22" destOrd="0" presId="urn:microsoft.com/office/officeart/2005/8/layout/pList1"/>
    <dgm:cxn modelId="{4C59DA28-034E-4B82-A20C-7D3F00AD6B85}" type="presParOf" srcId="{D01B7F11-31B2-401D-A6E2-525931B375C0}" destId="{7F0DC1E6-A6C4-48FA-B290-D18E21D0F7F6}" srcOrd="0" destOrd="0" presId="urn:microsoft.com/office/officeart/2005/8/layout/pList1"/>
    <dgm:cxn modelId="{21FB65C8-EC7F-4240-B4DB-32851BBBD470}" type="presParOf" srcId="{D01B7F11-31B2-401D-A6E2-525931B375C0}" destId="{186069A8-3B46-44EC-9F6A-10F726E2A158}" srcOrd="1" destOrd="0" presId="urn:microsoft.com/office/officeart/2005/8/layout/pList1"/>
    <dgm:cxn modelId="{DF0BCC25-ED4B-4F73-A324-C21EAD15175F}" type="presParOf" srcId="{117606E5-CE9B-4FB4-AA1C-C0AD1ED08B96}" destId="{82236B1D-F7A1-411A-9E22-AEAAB9C6596C}" srcOrd="23" destOrd="0" presId="urn:microsoft.com/office/officeart/2005/8/layout/pList1"/>
    <dgm:cxn modelId="{480B7651-ED38-40C0-9F75-D7D28D733DBB}" type="presParOf" srcId="{117606E5-CE9B-4FB4-AA1C-C0AD1ED08B96}" destId="{C95EA858-D811-4867-8647-3D01E2B7BCB2}" srcOrd="24" destOrd="0" presId="urn:microsoft.com/office/officeart/2005/8/layout/pList1"/>
    <dgm:cxn modelId="{F2922ACE-CE58-4534-A14F-E716B18D544B}" type="presParOf" srcId="{C95EA858-D811-4867-8647-3D01E2B7BCB2}" destId="{343EF441-CF2C-4CA3-98A1-84E881BC8CCC}" srcOrd="0" destOrd="0" presId="urn:microsoft.com/office/officeart/2005/8/layout/pList1"/>
    <dgm:cxn modelId="{1DA81519-F36A-4898-B77D-F13E527E59FC}" type="presParOf" srcId="{C95EA858-D811-4867-8647-3D01E2B7BCB2}" destId="{D1069F3B-B0C0-4EDA-93B1-4F5A4EC75651}" srcOrd="1" destOrd="0" presId="urn:microsoft.com/office/officeart/2005/8/layout/pList1"/>
    <dgm:cxn modelId="{BC50EA76-3DC3-4037-8431-3079406A663C}" type="presParOf" srcId="{117606E5-CE9B-4FB4-AA1C-C0AD1ED08B96}" destId="{10717C33-9C93-48C3-A5A0-67B7ECA05568}" srcOrd="25" destOrd="0" presId="urn:microsoft.com/office/officeart/2005/8/layout/pList1"/>
    <dgm:cxn modelId="{1547C365-B50D-40F7-966C-337BCD334BD8}" type="presParOf" srcId="{117606E5-CE9B-4FB4-AA1C-C0AD1ED08B96}" destId="{A3A9D027-8459-42DE-9396-1B414B8060C5}" srcOrd="26" destOrd="0" presId="urn:microsoft.com/office/officeart/2005/8/layout/pList1"/>
    <dgm:cxn modelId="{0AF5DC31-18AF-425C-8888-E7FF085FE739}" type="presParOf" srcId="{A3A9D027-8459-42DE-9396-1B414B8060C5}" destId="{EC2A248C-DAEB-4A56-A059-602A1A6C6037}" srcOrd="0" destOrd="0" presId="urn:microsoft.com/office/officeart/2005/8/layout/pList1"/>
    <dgm:cxn modelId="{0B2A28C3-F522-42E5-B873-0EAB85633408}" type="presParOf" srcId="{A3A9D027-8459-42DE-9396-1B414B8060C5}" destId="{DA2C5332-C628-41D7-A1F0-8E8DCE1B5F5F}" srcOrd="1" destOrd="0" presId="urn:microsoft.com/office/officeart/2005/8/layout/pList1"/>
    <dgm:cxn modelId="{E190A5E0-9493-4360-A911-4792ADF33FA0}" type="presParOf" srcId="{117606E5-CE9B-4FB4-AA1C-C0AD1ED08B96}" destId="{92A9CA00-0000-4DEF-822C-005412FAA523}" srcOrd="27" destOrd="0" presId="urn:microsoft.com/office/officeart/2005/8/layout/pList1"/>
    <dgm:cxn modelId="{042F6726-B68E-4E56-A01F-08D641897D39}" type="presParOf" srcId="{117606E5-CE9B-4FB4-AA1C-C0AD1ED08B96}" destId="{31D32509-E452-4DD2-8C58-CD93E6180EA0}" srcOrd="28" destOrd="0" presId="urn:microsoft.com/office/officeart/2005/8/layout/pList1"/>
    <dgm:cxn modelId="{D719C029-E943-45A0-B3AB-A26CC493FBBF}" type="presParOf" srcId="{31D32509-E452-4DD2-8C58-CD93E6180EA0}" destId="{BBE53C21-962C-44A9-A405-0C7628666E66}" srcOrd="0" destOrd="0" presId="urn:microsoft.com/office/officeart/2005/8/layout/pList1"/>
    <dgm:cxn modelId="{B05C1FA2-8AAE-4837-8049-8892EDCA4DF9}" type="presParOf" srcId="{31D32509-E452-4DD2-8C58-CD93E6180EA0}" destId="{FC448153-6954-473D-A7D3-0259216A3F89}"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ECD29-6E3A-4EB5-A2E9-DD03B05813C0}">
      <dsp:nvSpPr>
        <dsp:cNvPr id="0" name=""/>
        <dsp:cNvSpPr/>
      </dsp:nvSpPr>
      <dsp:spPr>
        <a:xfrm>
          <a:off x="4074" y="221455"/>
          <a:ext cx="1406030" cy="968754"/>
        </a:xfrm>
        <a:prstGeom prst="roundRect">
          <a:avLst/>
        </a:prstGeom>
        <a:blipFill rotWithShape="1">
          <a:blip xmlns:r="http://schemas.openxmlformats.org/officeDocument/2006/relationships" r:embed="rId1"/>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B43FD32F-964B-406A-8A8A-4CC909EA7DB1}">
      <dsp:nvSpPr>
        <dsp:cNvPr id="0" name=""/>
        <dsp:cNvSpPr/>
      </dsp:nvSpPr>
      <dsp:spPr>
        <a:xfrm>
          <a:off x="4074" y="1190210"/>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fr-FR" sz="1000" b="1" kern="1200" dirty="0" smtClean="0">
              <a:solidFill>
                <a:schemeClr val="bg1"/>
              </a:solidFill>
            </a:rPr>
            <a:t>1.LA RENTRÉE DU FOOT </a:t>
          </a:r>
          <a:endParaRPr lang="fr-FR" sz="1000" b="1" kern="1200" dirty="0">
            <a:solidFill>
              <a:schemeClr val="bg1"/>
            </a:solidFill>
          </a:endParaRPr>
        </a:p>
      </dsp:txBody>
      <dsp:txXfrm>
        <a:off x="4074" y="1190210"/>
        <a:ext cx="1406030" cy="521637"/>
      </dsp:txXfrm>
    </dsp:sp>
    <dsp:sp modelId="{2583D2B3-6CC5-4554-8055-9AF0AD806120}">
      <dsp:nvSpPr>
        <dsp:cNvPr id="0" name=""/>
        <dsp:cNvSpPr/>
      </dsp:nvSpPr>
      <dsp:spPr>
        <a:xfrm>
          <a:off x="1550767" y="219420"/>
          <a:ext cx="1406030" cy="968754"/>
        </a:xfrm>
        <a:prstGeom prst="roundRect">
          <a:avLst/>
        </a:prstGeom>
        <a:blipFill rotWithShape="1">
          <a:blip xmlns:r="http://schemas.openxmlformats.org/officeDocument/2006/relationships" r:embed="rId2"/>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0A5AD621-EC95-49F0-92F7-EA1C579CCF03}">
      <dsp:nvSpPr>
        <dsp:cNvPr id="0" name=""/>
        <dsp:cNvSpPr/>
      </dsp:nvSpPr>
      <dsp:spPr>
        <a:xfrm>
          <a:off x="1550767" y="1190210"/>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fr-FR" sz="1000" b="1" kern="1200" dirty="0" smtClean="0">
              <a:solidFill>
                <a:schemeClr val="bg1"/>
              </a:solidFill>
            </a:rPr>
            <a:t>2.PLATEAUX</a:t>
          </a:r>
          <a:endParaRPr lang="fr-FR" sz="1000" b="1" kern="1200" dirty="0">
            <a:solidFill>
              <a:schemeClr val="bg1"/>
            </a:solidFill>
          </a:endParaRPr>
        </a:p>
      </dsp:txBody>
      <dsp:txXfrm>
        <a:off x="1550767" y="1190210"/>
        <a:ext cx="1406030" cy="521637"/>
      </dsp:txXfrm>
    </dsp:sp>
    <dsp:sp modelId="{741F422D-562B-491C-82ED-A2E47BB468D2}">
      <dsp:nvSpPr>
        <dsp:cNvPr id="0" name=""/>
        <dsp:cNvSpPr/>
      </dsp:nvSpPr>
      <dsp:spPr>
        <a:xfrm>
          <a:off x="3097459" y="221455"/>
          <a:ext cx="1406030" cy="968754"/>
        </a:xfrm>
        <a:prstGeom prst="roundRect">
          <a:avLst/>
        </a:prstGeom>
        <a:blipFill rotWithShape="1">
          <a:blip xmlns:r="http://schemas.openxmlformats.org/officeDocument/2006/relationships" r:embed="rId3"/>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11A9511D-1403-4C6E-BBEF-92616D43B925}">
      <dsp:nvSpPr>
        <dsp:cNvPr id="0" name=""/>
        <dsp:cNvSpPr/>
      </dsp:nvSpPr>
      <dsp:spPr>
        <a:xfrm>
          <a:off x="3097459" y="1190210"/>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fr-FR" sz="1000" b="1" kern="1200" dirty="0" smtClean="0">
              <a:solidFill>
                <a:schemeClr val="bg1"/>
              </a:solidFill>
            </a:rPr>
            <a:t>3.LA PRATIQUE EN U7</a:t>
          </a:r>
          <a:endParaRPr lang="fr-FR" sz="1000" b="1" kern="1200" dirty="0">
            <a:solidFill>
              <a:schemeClr val="bg1"/>
            </a:solidFill>
          </a:endParaRPr>
        </a:p>
      </dsp:txBody>
      <dsp:txXfrm>
        <a:off x="3097459" y="1190210"/>
        <a:ext cx="1406030" cy="521637"/>
      </dsp:txXfrm>
    </dsp:sp>
    <dsp:sp modelId="{6FC1D64B-E390-4AD9-BB74-D15333F506B1}">
      <dsp:nvSpPr>
        <dsp:cNvPr id="0" name=""/>
        <dsp:cNvSpPr/>
      </dsp:nvSpPr>
      <dsp:spPr>
        <a:xfrm>
          <a:off x="4644152" y="221455"/>
          <a:ext cx="1406030" cy="968754"/>
        </a:xfrm>
        <a:prstGeom prst="roundRect">
          <a:avLst/>
        </a:prstGeom>
        <a:blipFill rotWithShape="1">
          <a:blip xmlns:r="http://schemas.openxmlformats.org/officeDocument/2006/relationships" r:embed="rId4"/>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DC73FEC9-B2D2-4B42-A67C-82621B0569E7}">
      <dsp:nvSpPr>
        <dsp:cNvPr id="0" name=""/>
        <dsp:cNvSpPr/>
      </dsp:nvSpPr>
      <dsp:spPr>
        <a:xfrm>
          <a:off x="4644152" y="1190210"/>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fr-FR" sz="1000" b="1" kern="1200" dirty="0" smtClean="0">
              <a:solidFill>
                <a:schemeClr val="bg1"/>
              </a:solidFill>
            </a:rPr>
            <a:t>4.PHILOSOPHIE ET OBJECTIFS DES PLATEAUX </a:t>
          </a:r>
          <a:endParaRPr lang="fr-FR" sz="1000" b="1" kern="1200" dirty="0">
            <a:solidFill>
              <a:schemeClr val="bg1"/>
            </a:solidFill>
          </a:endParaRPr>
        </a:p>
      </dsp:txBody>
      <dsp:txXfrm>
        <a:off x="4644152" y="1190210"/>
        <a:ext cx="1406030" cy="521637"/>
      </dsp:txXfrm>
    </dsp:sp>
    <dsp:sp modelId="{569DA0BB-8183-4770-87D5-2B73C23F8AE5}">
      <dsp:nvSpPr>
        <dsp:cNvPr id="0" name=""/>
        <dsp:cNvSpPr/>
      </dsp:nvSpPr>
      <dsp:spPr>
        <a:xfrm>
          <a:off x="6190844" y="221455"/>
          <a:ext cx="1406030" cy="968754"/>
        </a:xfrm>
        <a:prstGeom prst="roundRect">
          <a:avLst/>
        </a:prstGeom>
        <a:blipFill rotWithShape="1">
          <a:blip xmlns:r="http://schemas.openxmlformats.org/officeDocument/2006/relationships"/>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C665CF57-5588-490E-9508-27C2BBD8C758}">
      <dsp:nvSpPr>
        <dsp:cNvPr id="0" name=""/>
        <dsp:cNvSpPr/>
      </dsp:nvSpPr>
      <dsp:spPr>
        <a:xfrm>
          <a:off x="6190844" y="1190210"/>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fr-FR" sz="1000" b="1" kern="1200" dirty="0" smtClean="0">
              <a:solidFill>
                <a:schemeClr val="bg1"/>
              </a:solidFill>
            </a:rPr>
            <a:t>5.LES JEUX PROPOSES LORS DES PLATEAUX</a:t>
          </a:r>
          <a:endParaRPr lang="fr-FR" sz="1000" b="1" kern="1200" dirty="0">
            <a:solidFill>
              <a:schemeClr val="bg1"/>
            </a:solidFill>
          </a:endParaRPr>
        </a:p>
      </dsp:txBody>
      <dsp:txXfrm>
        <a:off x="6190844" y="1190210"/>
        <a:ext cx="1406030" cy="521637"/>
      </dsp:txXfrm>
    </dsp:sp>
    <dsp:sp modelId="{DC8D5AD8-91E4-4685-9CCC-170D66755006}">
      <dsp:nvSpPr>
        <dsp:cNvPr id="0" name=""/>
        <dsp:cNvSpPr/>
      </dsp:nvSpPr>
      <dsp:spPr>
        <a:xfrm>
          <a:off x="4074" y="1852450"/>
          <a:ext cx="1406030" cy="968754"/>
        </a:xfrm>
        <a:prstGeom prst="roundRect">
          <a:avLst/>
        </a:prstGeom>
        <a:blipFill rotWithShape="1">
          <a:blip xmlns:r="http://schemas.openxmlformats.org/officeDocument/2006/relationships"/>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6F650279-D13D-4E6A-B484-8EF9A93DD85F}">
      <dsp:nvSpPr>
        <dsp:cNvPr id="0" name=""/>
        <dsp:cNvSpPr/>
      </dsp:nvSpPr>
      <dsp:spPr>
        <a:xfrm>
          <a:off x="4074" y="2821205"/>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fr-FR" sz="1000" b="1" kern="1200" dirty="0" smtClean="0">
              <a:solidFill>
                <a:schemeClr val="bg1"/>
              </a:solidFill>
            </a:rPr>
            <a:t>6.COMMENT ORGANISER UN PLATEAU ?</a:t>
          </a:r>
          <a:endParaRPr lang="fr-FR" sz="1000" b="1" kern="1200" dirty="0">
            <a:solidFill>
              <a:schemeClr val="bg1"/>
            </a:solidFill>
          </a:endParaRPr>
        </a:p>
      </dsp:txBody>
      <dsp:txXfrm>
        <a:off x="4074" y="2821205"/>
        <a:ext cx="1406030" cy="521637"/>
      </dsp:txXfrm>
    </dsp:sp>
    <dsp:sp modelId="{E3C3C8F8-B4C7-44C3-A2A7-BA858BB9CA73}">
      <dsp:nvSpPr>
        <dsp:cNvPr id="0" name=""/>
        <dsp:cNvSpPr/>
      </dsp:nvSpPr>
      <dsp:spPr>
        <a:xfrm>
          <a:off x="1550767" y="1852450"/>
          <a:ext cx="1406030" cy="968754"/>
        </a:xfrm>
        <a:prstGeom prst="roundRect">
          <a:avLst/>
        </a:prstGeom>
        <a:blipFill rotWithShape="1">
          <a:blip xmlns:r="http://schemas.openxmlformats.org/officeDocument/2006/relationships"/>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DBAF2015-84C0-4803-A0BF-297D2A72F464}">
      <dsp:nvSpPr>
        <dsp:cNvPr id="0" name=""/>
        <dsp:cNvSpPr/>
      </dsp:nvSpPr>
      <dsp:spPr>
        <a:xfrm>
          <a:off x="1550767" y="2821205"/>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fr-FR" sz="1000" b="1" kern="1200" dirty="0" smtClean="0">
              <a:solidFill>
                <a:schemeClr val="bg1"/>
              </a:solidFill>
            </a:rPr>
            <a:t>7.PARTICIPATION AU PLATEAU</a:t>
          </a:r>
          <a:endParaRPr lang="fr-FR" sz="1000" b="1" kern="1200" dirty="0">
            <a:solidFill>
              <a:schemeClr val="bg1"/>
            </a:solidFill>
          </a:endParaRPr>
        </a:p>
      </dsp:txBody>
      <dsp:txXfrm>
        <a:off x="1550767" y="2821205"/>
        <a:ext cx="1406030" cy="521637"/>
      </dsp:txXfrm>
    </dsp:sp>
    <dsp:sp modelId="{90B19B70-D10B-4608-B6E5-108AF4B8CD41}">
      <dsp:nvSpPr>
        <dsp:cNvPr id="0" name=""/>
        <dsp:cNvSpPr/>
      </dsp:nvSpPr>
      <dsp:spPr>
        <a:xfrm>
          <a:off x="3097459" y="1852450"/>
          <a:ext cx="1406030" cy="968754"/>
        </a:xfrm>
        <a:prstGeom prst="roundRect">
          <a:avLst/>
        </a:prstGeom>
        <a:blipFill rotWithShape="1">
          <a:blip xmlns:r="http://schemas.openxmlformats.org/officeDocument/2006/relationships" r:embed="rId5"/>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93B9C555-EAD5-4DA0-9424-100E17F84583}">
      <dsp:nvSpPr>
        <dsp:cNvPr id="0" name=""/>
        <dsp:cNvSpPr/>
      </dsp:nvSpPr>
      <dsp:spPr>
        <a:xfrm>
          <a:off x="3097459" y="2821205"/>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fr-FR" sz="1000" b="1" kern="1200" dirty="0" smtClean="0">
              <a:solidFill>
                <a:schemeClr val="bg1"/>
              </a:solidFill>
            </a:rPr>
            <a:t>8.LES LOIS DU JEU </a:t>
          </a:r>
          <a:endParaRPr lang="fr-FR" sz="1000" b="1" kern="1200" dirty="0">
            <a:solidFill>
              <a:schemeClr val="bg1"/>
            </a:solidFill>
          </a:endParaRPr>
        </a:p>
      </dsp:txBody>
      <dsp:txXfrm>
        <a:off x="3097459" y="2821205"/>
        <a:ext cx="1406030" cy="521637"/>
      </dsp:txXfrm>
    </dsp:sp>
    <dsp:sp modelId="{3435B676-08E4-4E18-B40E-C89F66A82972}">
      <dsp:nvSpPr>
        <dsp:cNvPr id="0" name=""/>
        <dsp:cNvSpPr/>
      </dsp:nvSpPr>
      <dsp:spPr>
        <a:xfrm>
          <a:off x="4644152" y="1852450"/>
          <a:ext cx="1406030" cy="968754"/>
        </a:xfrm>
        <a:prstGeom prst="roundRect">
          <a:avLst/>
        </a:prstGeom>
        <a:blipFill rotWithShape="1">
          <a:blip xmlns:r="http://schemas.openxmlformats.org/officeDocument/2006/relationships" r:embed="rId6"/>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A533D98F-320F-4C30-B487-CD5E35DA4609}">
      <dsp:nvSpPr>
        <dsp:cNvPr id="0" name=""/>
        <dsp:cNvSpPr/>
      </dsp:nvSpPr>
      <dsp:spPr>
        <a:xfrm>
          <a:off x="4644152" y="2821205"/>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fr-FR" sz="1000" b="1" kern="1200" dirty="0" smtClean="0">
              <a:solidFill>
                <a:schemeClr val="bg1"/>
              </a:solidFill>
            </a:rPr>
            <a:t>9.DOCUMENTS POUR LES PLATEAUX</a:t>
          </a:r>
          <a:endParaRPr lang="fr-FR" sz="1000" b="1" kern="1200" dirty="0">
            <a:solidFill>
              <a:schemeClr val="bg1"/>
            </a:solidFill>
          </a:endParaRPr>
        </a:p>
      </dsp:txBody>
      <dsp:txXfrm>
        <a:off x="4644152" y="2821205"/>
        <a:ext cx="1406030" cy="521637"/>
      </dsp:txXfrm>
    </dsp:sp>
    <dsp:sp modelId="{B66D52F5-54C9-4415-99F6-44C012A7C532}">
      <dsp:nvSpPr>
        <dsp:cNvPr id="0" name=""/>
        <dsp:cNvSpPr/>
      </dsp:nvSpPr>
      <dsp:spPr>
        <a:xfrm>
          <a:off x="6190844" y="1852450"/>
          <a:ext cx="1406030" cy="968754"/>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0CE16-8EC5-4A3D-A7E3-24941EF5A9A7}">
      <dsp:nvSpPr>
        <dsp:cNvPr id="0" name=""/>
        <dsp:cNvSpPr/>
      </dsp:nvSpPr>
      <dsp:spPr>
        <a:xfrm>
          <a:off x="6190844" y="2821205"/>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fr-FR" sz="1000" b="1" kern="1200" dirty="0" smtClean="0">
              <a:solidFill>
                <a:schemeClr val="bg1"/>
              </a:solidFill>
            </a:rPr>
            <a:t>10.FESTI-FOOT</a:t>
          </a:r>
          <a:endParaRPr lang="fr-FR" sz="1000" b="1" kern="1200" dirty="0">
            <a:solidFill>
              <a:schemeClr val="bg1"/>
            </a:solidFill>
          </a:endParaRPr>
        </a:p>
      </dsp:txBody>
      <dsp:txXfrm>
        <a:off x="6190844" y="2821205"/>
        <a:ext cx="1406030" cy="521637"/>
      </dsp:txXfrm>
    </dsp:sp>
    <dsp:sp modelId="{C77B9494-E207-4245-8994-80417BC7FCBF}">
      <dsp:nvSpPr>
        <dsp:cNvPr id="0" name=""/>
        <dsp:cNvSpPr/>
      </dsp:nvSpPr>
      <dsp:spPr>
        <a:xfrm>
          <a:off x="4074" y="3483445"/>
          <a:ext cx="1406030" cy="968754"/>
        </a:xfrm>
        <a:prstGeom prst="roundRect">
          <a:avLst/>
        </a:prstGeom>
        <a:blipFill rotWithShape="1">
          <a:blip xmlns:r="http://schemas.openxmlformats.org/officeDocument/2006/relationships" r:embed="rId8"/>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30F3065E-4C9D-42E4-B909-E07012E2F32B}">
      <dsp:nvSpPr>
        <dsp:cNvPr id="0" name=""/>
        <dsp:cNvSpPr/>
      </dsp:nvSpPr>
      <dsp:spPr>
        <a:xfrm>
          <a:off x="4074" y="4452200"/>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fr-FR" sz="1000" b="1" kern="1200" dirty="0" smtClean="0">
              <a:solidFill>
                <a:schemeClr val="bg1"/>
              </a:solidFill>
            </a:rPr>
            <a:t>11.L’INTERCLUB</a:t>
          </a:r>
          <a:endParaRPr lang="fr-FR" sz="1000" b="1" kern="1200" dirty="0">
            <a:solidFill>
              <a:schemeClr val="bg1"/>
            </a:solidFill>
          </a:endParaRPr>
        </a:p>
      </dsp:txBody>
      <dsp:txXfrm>
        <a:off x="4074" y="4452200"/>
        <a:ext cx="1406030" cy="521637"/>
      </dsp:txXfrm>
    </dsp:sp>
    <dsp:sp modelId="{7F0DC1E6-A6C4-48FA-B290-D18E21D0F7F6}">
      <dsp:nvSpPr>
        <dsp:cNvPr id="0" name=""/>
        <dsp:cNvSpPr/>
      </dsp:nvSpPr>
      <dsp:spPr>
        <a:xfrm>
          <a:off x="1550767" y="3483445"/>
          <a:ext cx="1406030" cy="968754"/>
        </a:xfrm>
        <a:prstGeom prst="roundRect">
          <a:avLst/>
        </a:prstGeom>
        <a:blipFill rotWithShape="1">
          <a:blip xmlns:r="http://schemas.openxmlformats.org/officeDocument/2006/relationships" r:embed="rId9"/>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186069A8-3B46-44EC-9F6A-10F726E2A158}">
      <dsp:nvSpPr>
        <dsp:cNvPr id="0" name=""/>
        <dsp:cNvSpPr/>
      </dsp:nvSpPr>
      <dsp:spPr>
        <a:xfrm>
          <a:off x="1550767" y="4452200"/>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fr-FR" sz="1000" b="1" kern="1200" dirty="0" smtClean="0">
              <a:solidFill>
                <a:schemeClr val="bg1"/>
              </a:solidFill>
            </a:rPr>
            <a:t>12.NOEL SOLIDAIRE</a:t>
          </a:r>
          <a:endParaRPr lang="fr-FR" sz="1000" b="1" kern="1200" dirty="0">
            <a:solidFill>
              <a:schemeClr val="bg1"/>
            </a:solidFill>
          </a:endParaRPr>
        </a:p>
      </dsp:txBody>
      <dsp:txXfrm>
        <a:off x="1550767" y="4452200"/>
        <a:ext cx="1406030" cy="521637"/>
      </dsp:txXfrm>
    </dsp:sp>
    <dsp:sp modelId="{343EF441-CF2C-4CA3-98A1-84E881BC8CCC}">
      <dsp:nvSpPr>
        <dsp:cNvPr id="0" name=""/>
        <dsp:cNvSpPr/>
      </dsp:nvSpPr>
      <dsp:spPr>
        <a:xfrm>
          <a:off x="3097459" y="3483445"/>
          <a:ext cx="1406030" cy="968754"/>
        </a:xfrm>
        <a:prstGeom prst="roundRect">
          <a:avLst/>
        </a:prstGeom>
        <a:blipFill rotWithShape="1">
          <a:blip xmlns:r="http://schemas.openxmlformats.org/officeDocument/2006/relationships" r:embed="rId10"/>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D1069F3B-B0C0-4EDA-93B1-4F5A4EC75651}">
      <dsp:nvSpPr>
        <dsp:cNvPr id="0" name=""/>
        <dsp:cNvSpPr/>
      </dsp:nvSpPr>
      <dsp:spPr>
        <a:xfrm>
          <a:off x="3097459" y="4452200"/>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a:lnSpc>
              <a:spcPct val="90000"/>
            </a:lnSpc>
            <a:spcBef>
              <a:spcPct val="0"/>
            </a:spcBef>
            <a:spcAft>
              <a:spcPct val="35000"/>
            </a:spcAft>
          </a:pPr>
          <a:r>
            <a:rPr lang="fr-FR" sz="1000" b="1" kern="1200" dirty="0" smtClean="0">
              <a:solidFill>
                <a:schemeClr val="bg1"/>
              </a:solidFill>
            </a:rPr>
            <a:t>13.PLANNING PREVISIONNEL</a:t>
          </a:r>
          <a:endParaRPr lang="fr-FR" sz="1000" b="1" kern="1200" dirty="0">
            <a:solidFill>
              <a:schemeClr val="bg1"/>
            </a:solidFill>
          </a:endParaRPr>
        </a:p>
      </dsp:txBody>
      <dsp:txXfrm>
        <a:off x="3097459" y="4452200"/>
        <a:ext cx="1406030" cy="521637"/>
      </dsp:txXfrm>
    </dsp:sp>
    <dsp:sp modelId="{EC2A248C-DAEB-4A56-A059-602A1A6C6037}">
      <dsp:nvSpPr>
        <dsp:cNvPr id="0" name=""/>
        <dsp:cNvSpPr/>
      </dsp:nvSpPr>
      <dsp:spPr>
        <a:xfrm>
          <a:off x="4644152" y="3483445"/>
          <a:ext cx="1406030" cy="968754"/>
        </a:xfrm>
        <a:prstGeom prst="roundRect">
          <a:avLst/>
        </a:prstGeom>
        <a:blipFill rotWithShape="1">
          <a:blip xmlns:r="http://schemas.openxmlformats.org/officeDocument/2006/relationships" r:embed="rId11"/>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DA2C5332-C628-41D7-A1F0-8E8DCE1B5F5F}">
      <dsp:nvSpPr>
        <dsp:cNvPr id="0" name=""/>
        <dsp:cNvSpPr/>
      </dsp:nvSpPr>
      <dsp:spPr>
        <a:xfrm>
          <a:off x="4644152" y="4452200"/>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a:lnSpc>
              <a:spcPct val="90000"/>
            </a:lnSpc>
            <a:spcBef>
              <a:spcPct val="0"/>
            </a:spcBef>
            <a:spcAft>
              <a:spcPct val="35000"/>
            </a:spcAft>
          </a:pPr>
          <a:r>
            <a:rPr lang="fr-FR" sz="1000" b="1" kern="1200" dirty="0" smtClean="0">
              <a:solidFill>
                <a:schemeClr val="bg1"/>
              </a:solidFill>
            </a:rPr>
            <a:t>14. FORMATION MODULE U7</a:t>
          </a:r>
          <a:endParaRPr lang="fr-FR" sz="1000" b="1" kern="1200" dirty="0">
            <a:solidFill>
              <a:schemeClr val="bg1"/>
            </a:solidFill>
          </a:endParaRPr>
        </a:p>
      </dsp:txBody>
      <dsp:txXfrm>
        <a:off x="4644152" y="4452200"/>
        <a:ext cx="1406030" cy="521637"/>
      </dsp:txXfrm>
    </dsp:sp>
    <dsp:sp modelId="{BBE53C21-962C-44A9-A405-0C7628666E66}">
      <dsp:nvSpPr>
        <dsp:cNvPr id="0" name=""/>
        <dsp:cNvSpPr/>
      </dsp:nvSpPr>
      <dsp:spPr>
        <a:xfrm>
          <a:off x="6190844" y="3483445"/>
          <a:ext cx="1406030" cy="968754"/>
        </a:xfrm>
        <a:prstGeom prst="roundRect">
          <a:avLst/>
        </a:prstGeom>
        <a:blipFill rotWithShape="1">
          <a:blip xmlns:r="http://schemas.openxmlformats.org/officeDocument/2006/relationships" r:embed="rId12"/>
          <a:stretch>
            <a:fillRect/>
          </a:stretch>
        </a:blip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FC448153-6954-473D-A7D3-0259216A3F89}">
      <dsp:nvSpPr>
        <dsp:cNvPr id="0" name=""/>
        <dsp:cNvSpPr/>
      </dsp:nvSpPr>
      <dsp:spPr>
        <a:xfrm>
          <a:off x="6190844" y="4452200"/>
          <a:ext cx="1406030" cy="52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a:lnSpc>
              <a:spcPct val="90000"/>
            </a:lnSpc>
            <a:spcBef>
              <a:spcPct val="0"/>
            </a:spcBef>
            <a:spcAft>
              <a:spcPct val="35000"/>
            </a:spcAft>
          </a:pPr>
          <a:r>
            <a:rPr lang="fr-FR" sz="1000" b="1" kern="1200" dirty="0" smtClean="0">
              <a:solidFill>
                <a:schemeClr val="bg1"/>
              </a:solidFill>
            </a:rPr>
            <a:t>15.PAGES ET RESAUX SOCIAUX</a:t>
          </a:r>
          <a:endParaRPr lang="fr-FR" sz="1000" b="1" kern="1200" dirty="0">
            <a:solidFill>
              <a:schemeClr val="bg1"/>
            </a:solidFill>
          </a:endParaRPr>
        </a:p>
      </dsp:txBody>
      <dsp:txXfrm>
        <a:off x="6190844" y="4452200"/>
        <a:ext cx="1406030" cy="52163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5DC9F16-4565-494D-B64C-4287885D5BFA}" type="datetime1">
              <a:rPr lang="fr-FR" altLang="fr-FR"/>
              <a:pPr/>
              <a:t>18/09/2018</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044799-47FC-45DB-94B5-E17CAC8CFB2F}" type="slidenum">
              <a:rPr lang="fr-FR" altLang="fr-FR"/>
              <a:pPr/>
              <a:t>‹N°›</a:t>
            </a:fld>
            <a:endParaRPr lang="fr-FR" altLang="fr-FR"/>
          </a:p>
        </p:txBody>
      </p:sp>
    </p:spTree>
    <p:extLst>
      <p:ext uri="{BB962C8B-B14F-4D97-AF65-F5344CB8AC3E}">
        <p14:creationId xmlns:p14="http://schemas.microsoft.com/office/powerpoint/2010/main" val="3162434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7CAE2F-0C7C-42C6-AD05-CD226B4BEB3C}" type="datetime1">
              <a:rPr lang="fr-FR" altLang="fr-FR"/>
              <a:pPr/>
              <a:t>18/09/2018</a:t>
            </a:fld>
            <a:endParaRPr lang="fr-FR" alt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AB41021-AD6B-4411-A7C9-5917FACDC41A}" type="slidenum">
              <a:rPr lang="fr-FR" altLang="fr-FR"/>
              <a:pPr/>
              <a:t>‹N°›</a:t>
            </a:fld>
            <a:endParaRPr lang="fr-FR" altLang="fr-FR"/>
          </a:p>
        </p:txBody>
      </p:sp>
    </p:spTree>
    <p:extLst>
      <p:ext uri="{BB962C8B-B14F-4D97-AF65-F5344CB8AC3E}">
        <p14:creationId xmlns:p14="http://schemas.microsoft.com/office/powerpoint/2010/main" val="219170704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4" name="Grouper 6"/>
          <p:cNvGrpSpPr>
            <a:grpSpLocks/>
          </p:cNvGrpSpPr>
          <p:nvPr userDrawn="1"/>
        </p:nvGrpSpPr>
        <p:grpSpPr bwMode="auto">
          <a:xfrm>
            <a:off x="-740833" y="0"/>
            <a:ext cx="12932833" cy="3227388"/>
            <a:chOff x="-555499" y="0"/>
            <a:chExt cx="9699499" cy="3227388"/>
          </a:xfrm>
        </p:grpSpPr>
        <p:pic>
          <p:nvPicPr>
            <p:cNvPr id="5" name="Image 6" descr="PAPIER_ENTETE_gironde_est.jpg"/>
            <p:cNvPicPr>
              <a:picLocks noChangeAspect="1"/>
            </p:cNvPicPr>
            <p:nvPr userDrawn="1"/>
          </p:nvPicPr>
          <p:blipFill>
            <a:blip r:embed="rId2">
              <a:extLst>
                <a:ext uri="{28A0092B-C50C-407E-A947-70E740481C1C}">
                  <a14:useLocalDpi xmlns:a14="http://schemas.microsoft.com/office/drawing/2010/main" val="0"/>
                </a:ext>
              </a:extLst>
            </a:blip>
            <a:srcRect l="1483" r="336"/>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FFF_LOGOTYPE_DISTRICT_AUDE_QUADRI.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5499" y="189139"/>
              <a:ext cx="3746102" cy="264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Image 8" descr="Sans titre - 2.png"/>
          <p:cNvPicPr>
            <a:picLocks noChangeAspect="1"/>
          </p:cNvPicPr>
          <p:nvPr userDrawn="1"/>
        </p:nvPicPr>
        <p:blipFill>
          <a:blip r:embed="rId4">
            <a:extLst>
              <a:ext uri="{28A0092B-C50C-407E-A947-70E740481C1C}">
                <a14:useLocalDpi xmlns:a14="http://schemas.microsoft.com/office/drawing/2010/main" val="0"/>
              </a:ext>
            </a:extLst>
          </a:blip>
          <a:srcRect l="50000" b="4610"/>
          <a:stretch>
            <a:fillRect/>
          </a:stretch>
        </p:blipFill>
        <p:spPr bwMode="auto">
          <a:xfrm>
            <a:off x="1" y="2130426"/>
            <a:ext cx="3189817"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0" y="3071225"/>
            <a:ext cx="10363200" cy="1470025"/>
          </a:xfrm>
        </p:spPr>
        <p:txBody>
          <a:bodyPr/>
          <a:lstStyle/>
          <a:p>
            <a:r>
              <a:rPr lang="fr-FR" smtClean="0"/>
              <a:t>Modifiez le style du titre</a:t>
            </a:r>
            <a:endParaRPr lang="fr-FR" dirty="0"/>
          </a:p>
        </p:txBody>
      </p:sp>
      <p:sp>
        <p:nvSpPr>
          <p:cNvPr id="3" name="Sous-titre 2"/>
          <p:cNvSpPr>
            <a:spLocks noGrp="1"/>
          </p:cNvSpPr>
          <p:nvPr>
            <p:ph type="subTitle" idx="1"/>
          </p:nvPr>
        </p:nvSpPr>
        <p:spPr>
          <a:xfrm>
            <a:off x="1828800" y="457612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8" name="Espace réservé de la date 3"/>
          <p:cNvSpPr>
            <a:spLocks noGrp="1"/>
          </p:cNvSpPr>
          <p:nvPr>
            <p:ph type="dt" sz="half" idx="10"/>
          </p:nvPr>
        </p:nvSpPr>
        <p:spPr/>
        <p:txBody>
          <a:bodyPr/>
          <a:lstStyle>
            <a:lvl1pPr>
              <a:defRPr/>
            </a:lvl1pPr>
          </a:lstStyle>
          <a:p>
            <a:fld id="{C070709E-2C8B-423D-A303-61B078F53C52}" type="datetime1">
              <a:rPr lang="fr-FR" altLang="fr-FR"/>
              <a:pPr/>
              <a:t>18/09/2018</a:t>
            </a:fld>
            <a:endParaRPr lang="fr-FR" altLang="fr-FR"/>
          </a:p>
        </p:txBody>
      </p:sp>
      <p:sp>
        <p:nvSpPr>
          <p:cNvPr id="9"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10" name="Espace réservé du numéro de diapositive 5"/>
          <p:cNvSpPr>
            <a:spLocks noGrp="1"/>
          </p:cNvSpPr>
          <p:nvPr>
            <p:ph type="sldNum" sz="quarter" idx="12"/>
          </p:nvPr>
        </p:nvSpPr>
        <p:spPr/>
        <p:txBody>
          <a:bodyPr/>
          <a:lstStyle>
            <a:lvl1pPr>
              <a:defRPr/>
            </a:lvl1pPr>
          </a:lstStyle>
          <a:p>
            <a:fld id="{87E2E34D-8ED7-4762-9DA0-5E6A85062E09}" type="slidenum">
              <a:rPr lang="fr-FR" altLang="fr-FR"/>
              <a:pPr/>
              <a:t>‹N°›</a:t>
            </a:fld>
            <a:endParaRPr lang="fr-FR" altLang="fr-FR"/>
          </a:p>
        </p:txBody>
      </p:sp>
    </p:spTree>
    <p:extLst>
      <p:ext uri="{BB962C8B-B14F-4D97-AF65-F5344CB8AC3E}">
        <p14:creationId xmlns:p14="http://schemas.microsoft.com/office/powerpoint/2010/main" val="282065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4B241F40-68ED-44F1-AD1D-48121823F508}" type="datetime1">
              <a:rPr lang="fr-FR" altLang="fr-FR"/>
              <a:pPr/>
              <a:t>18/09/2018</a:t>
            </a:fld>
            <a:endParaRPr lang="fr-FR" altLang="fr-FR"/>
          </a:p>
        </p:txBody>
      </p:sp>
      <p:sp>
        <p:nvSpPr>
          <p:cNvPr id="5"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6" name="Espace réservé du numéro de diapositive 5"/>
          <p:cNvSpPr>
            <a:spLocks noGrp="1"/>
          </p:cNvSpPr>
          <p:nvPr>
            <p:ph type="sldNum" sz="quarter" idx="12"/>
          </p:nvPr>
        </p:nvSpPr>
        <p:spPr/>
        <p:txBody>
          <a:bodyPr/>
          <a:lstStyle>
            <a:lvl1pPr>
              <a:defRPr/>
            </a:lvl1pPr>
          </a:lstStyle>
          <a:p>
            <a:fld id="{BC0DC6CC-C594-4134-86BB-E7847600BD57}" type="slidenum">
              <a:rPr lang="fr-FR" altLang="fr-FR"/>
              <a:pPr/>
              <a:t>‹N°›</a:t>
            </a:fld>
            <a:endParaRPr lang="fr-FR" altLang="fr-FR"/>
          </a:p>
        </p:txBody>
      </p:sp>
    </p:spTree>
    <p:extLst>
      <p:ext uri="{BB962C8B-B14F-4D97-AF65-F5344CB8AC3E}">
        <p14:creationId xmlns:p14="http://schemas.microsoft.com/office/powerpoint/2010/main" val="248236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A705BEEF-28EC-4C53-9098-0738611ABCF4}" type="datetime1">
              <a:rPr lang="fr-FR" altLang="fr-FR"/>
              <a:pPr/>
              <a:t>18/09/2018</a:t>
            </a:fld>
            <a:endParaRPr lang="fr-FR" altLang="fr-FR"/>
          </a:p>
        </p:txBody>
      </p:sp>
      <p:sp>
        <p:nvSpPr>
          <p:cNvPr id="5"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6" name="Espace réservé du numéro de diapositive 5"/>
          <p:cNvSpPr>
            <a:spLocks noGrp="1"/>
          </p:cNvSpPr>
          <p:nvPr>
            <p:ph type="sldNum" sz="quarter" idx="12"/>
          </p:nvPr>
        </p:nvSpPr>
        <p:spPr/>
        <p:txBody>
          <a:bodyPr/>
          <a:lstStyle>
            <a:lvl1pPr>
              <a:defRPr/>
            </a:lvl1pPr>
          </a:lstStyle>
          <a:p>
            <a:fld id="{EB9AD1BF-6B63-4D3F-A35C-93AAFA1E67A9}" type="slidenum">
              <a:rPr lang="fr-FR" altLang="fr-FR"/>
              <a:pPr/>
              <a:t>‹N°›</a:t>
            </a:fld>
            <a:endParaRPr lang="fr-FR" altLang="fr-FR"/>
          </a:p>
        </p:txBody>
      </p:sp>
    </p:spTree>
    <p:extLst>
      <p:ext uri="{BB962C8B-B14F-4D97-AF65-F5344CB8AC3E}">
        <p14:creationId xmlns:p14="http://schemas.microsoft.com/office/powerpoint/2010/main" val="211230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6" descr="PAPIER_ENTETE_DISTRICT_MASQUE.png"/>
          <p:cNvPicPr>
            <a:picLocks noChangeAspect="1"/>
          </p:cNvPicPr>
          <p:nvPr userDrawn="1"/>
        </p:nvPicPr>
        <p:blipFill>
          <a:blip r:embed="rId2">
            <a:extLst>
              <a:ext uri="{28A0092B-C50C-407E-A947-70E740481C1C}">
                <a14:useLocalDpi xmlns:a14="http://schemas.microsoft.com/office/drawing/2010/main" val="0"/>
              </a:ext>
            </a:extLst>
          </a:blip>
          <a:srcRect l="5875" r="4414" b="38242"/>
          <a:stretch>
            <a:fillRect/>
          </a:stretch>
        </p:blipFill>
        <p:spPr bwMode="auto">
          <a:xfrm>
            <a:off x="0" y="-66675"/>
            <a:ext cx="12192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descr="Sans titre - 2.png"/>
          <p:cNvPicPr>
            <a:picLocks noChangeAspect="1"/>
          </p:cNvPicPr>
          <p:nvPr userDrawn="1"/>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50000" b="4610"/>
          <a:stretch>
            <a:fillRect/>
          </a:stretch>
        </p:blipFill>
        <p:spPr bwMode="auto">
          <a:xfrm>
            <a:off x="1" y="1993901"/>
            <a:ext cx="3189817"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a:cxnSpLocks noChangeShapeType="1"/>
          </p:cNvCxnSpPr>
          <p:nvPr userDrawn="1"/>
        </p:nvCxnSpPr>
        <p:spPr bwMode="auto">
          <a:xfrm>
            <a:off x="609600" y="6329363"/>
            <a:ext cx="1097280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7" name="Image 9" descr="FFF_LOGOTYPE_DISTRICT_AUDE_QUADRI.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4034" y="-228600"/>
            <a:ext cx="310726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lgn="r">
              <a:defRPr b="1">
                <a:solidFill>
                  <a:schemeClr val="bg1"/>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e la date 3"/>
          <p:cNvSpPr>
            <a:spLocks noGrp="1"/>
          </p:cNvSpPr>
          <p:nvPr>
            <p:ph type="dt" sz="half" idx="10"/>
          </p:nvPr>
        </p:nvSpPr>
        <p:spPr/>
        <p:txBody>
          <a:bodyPr/>
          <a:lstStyle>
            <a:lvl1pPr>
              <a:defRPr>
                <a:solidFill>
                  <a:srgbClr val="FFFFFF"/>
                </a:solidFill>
              </a:defRPr>
            </a:lvl1pPr>
          </a:lstStyle>
          <a:p>
            <a:fld id="{A6BF39D1-9DD5-45F6-8267-3225C4D1570D}" type="datetime1">
              <a:rPr lang="fr-FR" altLang="fr-FR"/>
              <a:pPr/>
              <a:t>18/09/2018</a:t>
            </a:fld>
            <a:endParaRPr lang="fr-FR" altLang="fr-FR"/>
          </a:p>
        </p:txBody>
      </p:sp>
      <p:sp>
        <p:nvSpPr>
          <p:cNvPr id="9" name="Espace réservé du pied de page 4"/>
          <p:cNvSpPr>
            <a:spLocks noGrp="1"/>
          </p:cNvSpPr>
          <p:nvPr>
            <p:ph type="ftr" sz="quarter" idx="11"/>
          </p:nvPr>
        </p:nvSpPr>
        <p:spPr/>
        <p:txBody>
          <a:bodyPr/>
          <a:lstStyle>
            <a:lvl1pPr>
              <a:defRPr>
                <a:solidFill>
                  <a:srgbClr val="FFFFFF"/>
                </a:solidFill>
              </a:defRPr>
            </a:lvl1pPr>
          </a:lstStyle>
          <a:p>
            <a:r>
              <a:rPr lang="fr-FR" altLang="fr-FR"/>
              <a:t>DISTRICT DE L’AUDE DE FOOTBALL </a:t>
            </a:r>
          </a:p>
        </p:txBody>
      </p:sp>
      <p:sp>
        <p:nvSpPr>
          <p:cNvPr id="10" name="Espace réservé du numéro de diapositive 5"/>
          <p:cNvSpPr>
            <a:spLocks noGrp="1"/>
          </p:cNvSpPr>
          <p:nvPr>
            <p:ph type="sldNum" sz="quarter" idx="12"/>
          </p:nvPr>
        </p:nvSpPr>
        <p:spPr/>
        <p:txBody>
          <a:bodyPr/>
          <a:lstStyle>
            <a:lvl1pPr>
              <a:defRPr>
                <a:solidFill>
                  <a:srgbClr val="FFFFFF"/>
                </a:solidFill>
              </a:defRPr>
            </a:lvl1pPr>
          </a:lstStyle>
          <a:p>
            <a:fld id="{CE0C785A-5376-4F5D-8202-66BFA61036B7}" type="slidenum">
              <a:rPr lang="fr-FR" altLang="fr-FR"/>
              <a:pPr/>
              <a:t>‹N°›</a:t>
            </a:fld>
            <a:endParaRPr lang="fr-FR" altLang="fr-FR"/>
          </a:p>
        </p:txBody>
      </p:sp>
    </p:spTree>
    <p:extLst>
      <p:ext uri="{BB962C8B-B14F-4D97-AF65-F5344CB8AC3E}">
        <p14:creationId xmlns:p14="http://schemas.microsoft.com/office/powerpoint/2010/main" val="43971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6"/>
          <p:cNvPicPr>
            <a:picLocks noChangeAspect="1"/>
          </p:cNvPicPr>
          <p:nvPr userDrawn="1"/>
        </p:nvPicPr>
        <p:blipFill>
          <a:blip r:embed="rId2">
            <a:extLst>
              <a:ext uri="{28A0092B-C50C-407E-A947-70E740481C1C}">
                <a14:useLocalDpi xmlns:a14="http://schemas.microsoft.com/office/drawing/2010/main" val="0"/>
              </a:ext>
            </a:extLst>
          </a:blip>
          <a:srcRect l="13412" t="46654" r="10960"/>
          <a:stretch>
            <a:fillRect/>
          </a:stretch>
        </p:blipFill>
        <p:spPr bwMode="auto">
          <a:xfrm>
            <a:off x="1" y="1"/>
            <a:ext cx="12213167"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FFF_LOGOTYPE_DISTRICT_AUDE_QUADRI.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4833" y="-280988"/>
            <a:ext cx="3105151"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2111015" y="303038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p:txBody>
          <a:bodyPr/>
          <a:lstStyle>
            <a:lvl1pPr>
              <a:defRPr/>
            </a:lvl1pPr>
          </a:lstStyle>
          <a:p>
            <a:fld id="{CA0D6896-E036-4F43-9AFA-2F34AD3D414F}" type="datetime1">
              <a:rPr lang="fr-FR" altLang="fr-FR"/>
              <a:pPr/>
              <a:t>18/09/2018</a:t>
            </a:fld>
            <a:endParaRPr lang="fr-FR" altLang="fr-FR"/>
          </a:p>
        </p:txBody>
      </p:sp>
      <p:sp>
        <p:nvSpPr>
          <p:cNvPr id="7"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8" name="Espace réservé du numéro de diapositive 5"/>
          <p:cNvSpPr>
            <a:spLocks noGrp="1"/>
          </p:cNvSpPr>
          <p:nvPr>
            <p:ph type="sldNum" sz="quarter" idx="12"/>
          </p:nvPr>
        </p:nvSpPr>
        <p:spPr/>
        <p:txBody>
          <a:bodyPr/>
          <a:lstStyle>
            <a:lvl1pPr>
              <a:defRPr/>
            </a:lvl1pPr>
          </a:lstStyle>
          <a:p>
            <a:fld id="{CEFD119E-AB5B-49AF-A3E3-FC5CAD6D06AA}" type="slidenum">
              <a:rPr lang="fr-FR" altLang="fr-FR"/>
              <a:pPr/>
              <a:t>‹N°›</a:t>
            </a:fld>
            <a:endParaRPr lang="fr-FR" altLang="fr-FR"/>
          </a:p>
        </p:txBody>
      </p:sp>
    </p:spTree>
    <p:extLst>
      <p:ext uri="{BB962C8B-B14F-4D97-AF65-F5344CB8AC3E}">
        <p14:creationId xmlns:p14="http://schemas.microsoft.com/office/powerpoint/2010/main" val="163332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rcRect l="13412" t="46654" r="10960"/>
          <a:stretch>
            <a:fillRect/>
          </a:stretch>
        </p:blipFill>
        <p:spPr bwMode="auto">
          <a:xfrm>
            <a:off x="1" y="1"/>
            <a:ext cx="12213167"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descr="FFF_LOGOTYPE_DISTRICT_AUDE_QUADRI.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4034" y="-228600"/>
            <a:ext cx="310726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ADCD5075-F677-43B2-910C-85F906DD9CA3}" type="datetime1">
              <a:rPr lang="fr-FR" altLang="fr-FR"/>
              <a:pPr/>
              <a:t>18/09/2018</a:t>
            </a:fld>
            <a:endParaRPr lang="fr-FR" altLang="fr-FR"/>
          </a:p>
        </p:txBody>
      </p:sp>
      <p:sp>
        <p:nvSpPr>
          <p:cNvPr id="8"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9" name="Espace réservé du numéro de diapositive 5"/>
          <p:cNvSpPr>
            <a:spLocks noGrp="1"/>
          </p:cNvSpPr>
          <p:nvPr>
            <p:ph type="sldNum" sz="quarter" idx="12"/>
          </p:nvPr>
        </p:nvSpPr>
        <p:spPr/>
        <p:txBody>
          <a:bodyPr/>
          <a:lstStyle>
            <a:lvl1pPr>
              <a:defRPr/>
            </a:lvl1pPr>
          </a:lstStyle>
          <a:p>
            <a:fld id="{DA667C7A-7E4F-4450-B38B-13B8E4910484}" type="slidenum">
              <a:rPr lang="fr-FR" altLang="fr-FR"/>
              <a:pPr/>
              <a:t>‹N°›</a:t>
            </a:fld>
            <a:endParaRPr lang="fr-FR" altLang="fr-FR"/>
          </a:p>
        </p:txBody>
      </p:sp>
    </p:spTree>
    <p:extLst>
      <p:ext uri="{BB962C8B-B14F-4D97-AF65-F5344CB8AC3E}">
        <p14:creationId xmlns:p14="http://schemas.microsoft.com/office/powerpoint/2010/main" val="4122417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l="13412" t="46654" r="10960"/>
          <a:stretch>
            <a:fillRect/>
          </a:stretch>
        </p:blipFill>
        <p:spPr bwMode="auto">
          <a:xfrm>
            <a:off x="1" y="1"/>
            <a:ext cx="12213167"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FFF_LOGOTYPE_DISTRICT_GIRONDE_EST_QUADRI.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18" y="141289"/>
            <a:ext cx="946149"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e la date 3"/>
          <p:cNvSpPr>
            <a:spLocks noGrp="1"/>
          </p:cNvSpPr>
          <p:nvPr>
            <p:ph type="dt" sz="half" idx="10"/>
          </p:nvPr>
        </p:nvSpPr>
        <p:spPr/>
        <p:txBody>
          <a:bodyPr/>
          <a:lstStyle>
            <a:lvl1pPr>
              <a:defRPr/>
            </a:lvl1pPr>
          </a:lstStyle>
          <a:p>
            <a:fld id="{EF956044-5D44-465D-9634-293D5E21FC73}" type="datetime1">
              <a:rPr lang="fr-FR" altLang="fr-FR"/>
              <a:pPr/>
              <a:t>18/09/2018</a:t>
            </a:fld>
            <a:endParaRPr lang="fr-FR" altLang="fr-FR"/>
          </a:p>
        </p:txBody>
      </p:sp>
      <p:sp>
        <p:nvSpPr>
          <p:cNvPr id="10"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11" name="Espace réservé du numéro de diapositive 5"/>
          <p:cNvSpPr>
            <a:spLocks noGrp="1"/>
          </p:cNvSpPr>
          <p:nvPr>
            <p:ph type="sldNum" sz="quarter" idx="12"/>
          </p:nvPr>
        </p:nvSpPr>
        <p:spPr/>
        <p:txBody>
          <a:bodyPr/>
          <a:lstStyle>
            <a:lvl1pPr>
              <a:defRPr/>
            </a:lvl1pPr>
          </a:lstStyle>
          <a:p>
            <a:fld id="{16424343-97F6-4473-9930-84A5633B04A3}" type="slidenum">
              <a:rPr lang="fr-FR" altLang="fr-FR"/>
              <a:pPr/>
              <a:t>‹N°›</a:t>
            </a:fld>
            <a:endParaRPr lang="fr-FR" altLang="fr-FR"/>
          </a:p>
        </p:txBody>
      </p:sp>
    </p:spTree>
    <p:extLst>
      <p:ext uri="{BB962C8B-B14F-4D97-AF65-F5344CB8AC3E}">
        <p14:creationId xmlns:p14="http://schemas.microsoft.com/office/powerpoint/2010/main" val="271259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7" descr="FFF_LOGOTYPE_DISTRICT_GIRONDE_EST_QUAD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218" y="141289"/>
            <a:ext cx="946149"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a:spLocks noChangeArrowheads="1"/>
          </p:cNvSpPr>
          <p:nvPr userDrawn="1"/>
        </p:nvSpPr>
        <p:spPr bwMode="auto">
          <a:xfrm>
            <a:off x="14592300" y="-1512888"/>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smtClean="0"/>
          </a:p>
        </p:txBody>
      </p:sp>
      <p:sp>
        <p:nvSpPr>
          <p:cNvPr id="5" name="ZoneTexte 4"/>
          <p:cNvSpPr txBox="1">
            <a:spLocks noChangeArrowheads="1"/>
          </p:cNvSpPr>
          <p:nvPr userDrawn="1"/>
        </p:nvSpPr>
        <p:spPr bwMode="auto">
          <a:xfrm>
            <a:off x="16783051" y="-44767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smtClean="0"/>
          </a:p>
        </p:txBody>
      </p:sp>
      <p:pic>
        <p:nvPicPr>
          <p:cNvPr id="6" name="Image 9" descr="MASQUE.png"/>
          <p:cNvPicPr>
            <a:picLocks noChangeAspect="1"/>
          </p:cNvPicPr>
          <p:nvPr userDrawn="1"/>
        </p:nvPicPr>
        <p:blipFill>
          <a:blip r:embed="rId3">
            <a:extLst>
              <a:ext uri="{28A0092B-C50C-407E-A947-70E740481C1C}">
                <a14:useLocalDpi xmlns:a14="http://schemas.microsoft.com/office/drawing/2010/main" val="0"/>
              </a:ext>
            </a:extLst>
          </a:blip>
          <a:srcRect l="11806" t="28281" r="7187"/>
          <a:stretch>
            <a:fillRect/>
          </a:stretch>
        </p:blipFill>
        <p:spPr bwMode="auto">
          <a:xfrm>
            <a:off x="-8467" y="-11113"/>
            <a:ext cx="12200467" cy="342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e la date 3"/>
          <p:cNvSpPr>
            <a:spLocks noGrp="1"/>
          </p:cNvSpPr>
          <p:nvPr>
            <p:ph type="dt" sz="half" idx="10"/>
          </p:nvPr>
        </p:nvSpPr>
        <p:spPr/>
        <p:txBody>
          <a:bodyPr/>
          <a:lstStyle>
            <a:lvl1pPr>
              <a:defRPr/>
            </a:lvl1pPr>
          </a:lstStyle>
          <a:p>
            <a:fld id="{96C52678-5274-4A49-8BB1-540D35EFEF15}" type="datetime1">
              <a:rPr lang="fr-FR" altLang="fr-FR"/>
              <a:pPr/>
              <a:t>18/09/2018</a:t>
            </a:fld>
            <a:endParaRPr lang="fr-FR" altLang="fr-FR"/>
          </a:p>
        </p:txBody>
      </p:sp>
      <p:sp>
        <p:nvSpPr>
          <p:cNvPr id="8"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9" name="Espace réservé du numéro de diapositive 5"/>
          <p:cNvSpPr>
            <a:spLocks noGrp="1"/>
          </p:cNvSpPr>
          <p:nvPr>
            <p:ph type="sldNum" sz="quarter" idx="12"/>
          </p:nvPr>
        </p:nvSpPr>
        <p:spPr/>
        <p:txBody>
          <a:bodyPr/>
          <a:lstStyle>
            <a:lvl1pPr>
              <a:defRPr/>
            </a:lvl1pPr>
          </a:lstStyle>
          <a:p>
            <a:fld id="{756704BC-DA07-43FE-AAF9-DD6EB802C139}" type="slidenum">
              <a:rPr lang="fr-FR" altLang="fr-FR"/>
              <a:pPr/>
              <a:t>‹N°›</a:t>
            </a:fld>
            <a:endParaRPr lang="fr-FR" altLang="fr-FR"/>
          </a:p>
        </p:txBody>
      </p:sp>
    </p:spTree>
    <p:extLst>
      <p:ext uri="{BB962C8B-B14F-4D97-AF65-F5344CB8AC3E}">
        <p14:creationId xmlns:p14="http://schemas.microsoft.com/office/powerpoint/2010/main" val="426072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82E148B8-3CC4-4372-8BDF-379D5B6BCDFF}" type="datetime1">
              <a:rPr lang="fr-FR" altLang="fr-FR"/>
              <a:pPr/>
              <a:t>18/09/2018</a:t>
            </a:fld>
            <a:endParaRPr lang="fr-FR" altLang="fr-FR"/>
          </a:p>
        </p:txBody>
      </p:sp>
      <p:sp>
        <p:nvSpPr>
          <p:cNvPr id="3"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4" name="Espace réservé du numéro de diapositive 5"/>
          <p:cNvSpPr>
            <a:spLocks noGrp="1"/>
          </p:cNvSpPr>
          <p:nvPr>
            <p:ph type="sldNum" sz="quarter" idx="12"/>
          </p:nvPr>
        </p:nvSpPr>
        <p:spPr/>
        <p:txBody>
          <a:bodyPr/>
          <a:lstStyle>
            <a:lvl1pPr>
              <a:defRPr/>
            </a:lvl1pPr>
          </a:lstStyle>
          <a:p>
            <a:fld id="{7FE9DCEE-2605-4799-95F9-4026363895E1}" type="slidenum">
              <a:rPr lang="fr-FR" altLang="fr-FR"/>
              <a:pPr/>
              <a:t>‹N°›</a:t>
            </a:fld>
            <a:endParaRPr lang="fr-FR" altLang="fr-FR"/>
          </a:p>
        </p:txBody>
      </p:sp>
    </p:spTree>
    <p:extLst>
      <p:ext uri="{BB962C8B-B14F-4D97-AF65-F5344CB8AC3E}">
        <p14:creationId xmlns:p14="http://schemas.microsoft.com/office/powerpoint/2010/main" val="88939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9B03740B-26D8-4868-8D8B-EFDF1B9AC51B}" type="datetime1">
              <a:rPr lang="fr-FR" altLang="fr-FR"/>
              <a:pPr/>
              <a:t>18/09/2018</a:t>
            </a:fld>
            <a:endParaRPr lang="fr-FR" altLang="fr-FR"/>
          </a:p>
        </p:txBody>
      </p:sp>
      <p:sp>
        <p:nvSpPr>
          <p:cNvPr id="6"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7" name="Espace réservé du numéro de diapositive 5"/>
          <p:cNvSpPr>
            <a:spLocks noGrp="1"/>
          </p:cNvSpPr>
          <p:nvPr>
            <p:ph type="sldNum" sz="quarter" idx="12"/>
          </p:nvPr>
        </p:nvSpPr>
        <p:spPr/>
        <p:txBody>
          <a:bodyPr/>
          <a:lstStyle>
            <a:lvl1pPr>
              <a:defRPr/>
            </a:lvl1pPr>
          </a:lstStyle>
          <a:p>
            <a:fld id="{A9FAB5E4-538B-4A49-A64F-B4F87A680B16}" type="slidenum">
              <a:rPr lang="fr-FR" altLang="fr-FR"/>
              <a:pPr/>
              <a:t>‹N°›</a:t>
            </a:fld>
            <a:endParaRPr lang="fr-FR" altLang="fr-FR"/>
          </a:p>
        </p:txBody>
      </p:sp>
    </p:spTree>
    <p:extLst>
      <p:ext uri="{BB962C8B-B14F-4D97-AF65-F5344CB8AC3E}">
        <p14:creationId xmlns:p14="http://schemas.microsoft.com/office/powerpoint/2010/main" val="82410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F712DCB5-359F-48D0-9A19-2F1A521EB107}" type="datetime1">
              <a:rPr lang="fr-FR" altLang="fr-FR"/>
              <a:pPr/>
              <a:t>18/09/2018</a:t>
            </a:fld>
            <a:endParaRPr lang="fr-FR" altLang="fr-FR"/>
          </a:p>
        </p:txBody>
      </p:sp>
      <p:sp>
        <p:nvSpPr>
          <p:cNvPr id="6"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7" name="Espace réservé du numéro de diapositive 5"/>
          <p:cNvSpPr>
            <a:spLocks noGrp="1"/>
          </p:cNvSpPr>
          <p:nvPr>
            <p:ph type="sldNum" sz="quarter" idx="12"/>
          </p:nvPr>
        </p:nvSpPr>
        <p:spPr/>
        <p:txBody>
          <a:bodyPr/>
          <a:lstStyle>
            <a:lvl1pPr>
              <a:defRPr/>
            </a:lvl1pPr>
          </a:lstStyle>
          <a:p>
            <a:fld id="{FCC21AAE-89F5-4046-B503-12DC34D3B4CD}" type="slidenum">
              <a:rPr lang="fr-FR" altLang="fr-FR"/>
              <a:pPr/>
              <a:t>‹N°›</a:t>
            </a:fld>
            <a:endParaRPr lang="fr-FR" altLang="fr-FR"/>
          </a:p>
        </p:txBody>
      </p:sp>
    </p:spTree>
    <p:extLst>
      <p:ext uri="{BB962C8B-B14F-4D97-AF65-F5344CB8AC3E}">
        <p14:creationId xmlns:p14="http://schemas.microsoft.com/office/powerpoint/2010/main" val="422282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A0198DB-D5F5-4D0F-9862-46AFDADA4846}" type="datetime1">
              <a:rPr lang="fr-FR" altLang="fr-FR"/>
              <a:pPr/>
              <a:t>18/09/2018</a:t>
            </a:fld>
            <a:endParaRPr lang="fr-FR" alt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fr-FR" altLang="fr-FR"/>
              <a:t>DISTRICT DE L’AUDE DE FOOTBALL </a:t>
            </a: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7350B6E-4F22-491E-8E15-8E045899E518}"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56" r:id="rId7"/>
    <p:sldLayoutId id="2147483757" r:id="rId8"/>
    <p:sldLayoutId id="2147483758" r:id="rId9"/>
    <p:sldLayoutId id="2147483759" r:id="rId10"/>
    <p:sldLayoutId id="2147483760" r:id="rId11"/>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Document_Microsoft_Word1.docx"/><Relationship Id="rId7"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hyperlink" Target="mailto:pmicheau@aude.fff.fr" TargetMode="Externa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hyperlink" Target="https://aude.fff.fr/"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pmicheau@aude.fff.fr" TargetMode="External"/><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ZoneTexte 1"/>
          <p:cNvSpPr txBox="1">
            <a:spLocks noChangeArrowheads="1"/>
          </p:cNvSpPr>
          <p:nvPr/>
        </p:nvSpPr>
        <p:spPr bwMode="auto">
          <a:xfrm>
            <a:off x="2970213" y="98583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fr-FR" altLang="fr-FR" sz="1800"/>
          </a:p>
        </p:txBody>
      </p:sp>
      <p:sp>
        <p:nvSpPr>
          <p:cNvPr id="2" name="Rectangle 1"/>
          <p:cNvSpPr/>
          <p:nvPr/>
        </p:nvSpPr>
        <p:spPr>
          <a:xfrm>
            <a:off x="3362325" y="847616"/>
            <a:ext cx="7086600" cy="646331"/>
          </a:xfrm>
          <a:prstGeom prst="rect">
            <a:avLst/>
          </a:prstGeom>
        </p:spPr>
        <p:txBody>
          <a:bodyPr wrap="square">
            <a:spAutoFit/>
          </a:bodyPr>
          <a:lstStyle/>
          <a:p>
            <a:pPr algn="ctr" defTabSz="914400" fontAlgn="auto">
              <a:spcBef>
                <a:spcPts val="0"/>
              </a:spcBef>
              <a:spcAft>
                <a:spcPts val="0"/>
              </a:spcAft>
              <a:defRPr/>
            </a:pPr>
            <a:r>
              <a:rPr lang="fr-FR" sz="3600" b="1" kern="0" cap="all" dirty="0">
                <a:solidFill>
                  <a:srgbClr val="E7E6E6">
                    <a:lumMod val="10000"/>
                  </a:srgbClr>
                </a:solidFill>
                <a:latin typeface="Tw Cen MT" panose="020B0602020104020603" pitchFamily="34" charset="0"/>
                <a:ea typeface="Times New Roman" panose="02020603050405020304" pitchFamily="18" charset="0"/>
                <a:cs typeface="Times New Roman" panose="02020603050405020304" pitchFamily="18" charset="0"/>
              </a:rPr>
              <a:t>LE GUIDE </a:t>
            </a:r>
            <a:r>
              <a:rPr lang="fr-FR" sz="3600" b="1" kern="0" cap="all" dirty="0" smtClean="0">
                <a:solidFill>
                  <a:srgbClr val="E7E6E6">
                    <a:lumMod val="10000"/>
                  </a:srgbClr>
                </a:solidFill>
                <a:latin typeface="Tw Cen MT" panose="020B0602020104020603" pitchFamily="34" charset="0"/>
                <a:ea typeface="Times New Roman" panose="02020603050405020304" pitchFamily="18" charset="0"/>
                <a:cs typeface="Times New Roman" panose="02020603050405020304" pitchFamily="18" charset="0"/>
              </a:rPr>
              <a:t>PRATIQUE </a:t>
            </a:r>
            <a:r>
              <a:rPr lang="fr-FR" sz="3600" b="1" kern="0" cap="all" dirty="0">
                <a:solidFill>
                  <a:srgbClr val="E7E6E6">
                    <a:lumMod val="10000"/>
                  </a:srgbClr>
                </a:solidFill>
                <a:latin typeface="Tw Cen MT" panose="020B0602020104020603" pitchFamily="34" charset="0"/>
                <a:ea typeface="Times New Roman" panose="02020603050405020304" pitchFamily="18" charset="0"/>
                <a:cs typeface="Times New Roman" panose="02020603050405020304" pitchFamily="18" charset="0"/>
              </a:rPr>
              <a:t>DES </a:t>
            </a:r>
            <a:r>
              <a:rPr lang="fr-FR" sz="3600" b="1" kern="0" cap="all" dirty="0" smtClean="0">
                <a:solidFill>
                  <a:srgbClr val="E7E6E6">
                    <a:lumMod val="10000"/>
                  </a:srgbClr>
                </a:solidFill>
                <a:latin typeface="Tw Cen MT" panose="020B0602020104020603" pitchFamily="34" charset="0"/>
                <a:ea typeface="Times New Roman" panose="02020603050405020304" pitchFamily="18" charset="0"/>
                <a:cs typeface="Times New Roman" panose="02020603050405020304" pitchFamily="18" charset="0"/>
              </a:rPr>
              <a:t>U7</a:t>
            </a:r>
            <a:endParaRPr lang="fr-FR" sz="3600" kern="0" dirty="0">
              <a:solidFill>
                <a:sysClr val="windowText" lastClr="000000"/>
              </a:solidFill>
            </a:endParaRPr>
          </a:p>
        </p:txBody>
      </p:sp>
      <p:sp>
        <p:nvSpPr>
          <p:cNvPr id="6" name="Sous-titre 2"/>
          <p:cNvSpPr>
            <a:spLocks noGrp="1"/>
          </p:cNvSpPr>
          <p:nvPr>
            <p:ph type="subTitle" idx="1"/>
          </p:nvPr>
        </p:nvSpPr>
        <p:spPr>
          <a:xfrm>
            <a:off x="3274425" y="5355291"/>
            <a:ext cx="8830849" cy="961373"/>
          </a:xfrm>
        </p:spPr>
        <p:txBody>
          <a:bodyPr/>
          <a:lstStyle/>
          <a:p>
            <a:pPr algn="r"/>
            <a:r>
              <a:rPr lang="fr-FR" sz="1600" b="1" dirty="0">
                <a:solidFill>
                  <a:schemeClr val="tx1"/>
                </a:solidFill>
              </a:rPr>
              <a:t>Ce document relate le fonctionnement général de la Saison des </a:t>
            </a:r>
            <a:r>
              <a:rPr lang="fr-FR" sz="1600" b="1" dirty="0" smtClean="0">
                <a:solidFill>
                  <a:schemeClr val="tx1"/>
                </a:solidFill>
              </a:rPr>
              <a:t>U6-U7, </a:t>
            </a:r>
            <a:r>
              <a:rPr lang="fr-FR" sz="1600" b="1" dirty="0">
                <a:solidFill>
                  <a:schemeClr val="tx1"/>
                </a:solidFill>
              </a:rPr>
              <a:t>la règlementation des compétitions, ainsi que toutes les actions menées pour cette catégorie.</a:t>
            </a:r>
          </a:p>
          <a:p>
            <a:pPr algn="r"/>
            <a:r>
              <a:rPr lang="fr-FR" sz="1600" b="1" dirty="0">
                <a:solidFill>
                  <a:schemeClr val="tx1"/>
                </a:solidFill>
              </a:rPr>
              <a:t>Nous vous souhaitons une bonne saison sportive.</a:t>
            </a:r>
          </a:p>
          <a:p>
            <a:pPr algn="r"/>
            <a:endParaRPr lang="fr-FR" b="1" dirty="0"/>
          </a:p>
        </p:txBody>
      </p:sp>
      <p:graphicFrame>
        <p:nvGraphicFramePr>
          <p:cNvPr id="7" name="Objet 6"/>
          <p:cNvGraphicFramePr>
            <a:graphicFrameLocks noChangeAspect="1"/>
          </p:cNvGraphicFramePr>
          <p:nvPr>
            <p:extLst>
              <p:ext uri="{D42A27DB-BD31-4B8C-83A1-F6EECF244321}">
                <p14:modId xmlns:p14="http://schemas.microsoft.com/office/powerpoint/2010/main" val="1165167877"/>
              </p:ext>
            </p:extLst>
          </p:nvPr>
        </p:nvGraphicFramePr>
        <p:xfrm>
          <a:off x="5816600" y="6235699"/>
          <a:ext cx="6108700" cy="838200"/>
        </p:xfrm>
        <a:graphic>
          <a:graphicData uri="http://schemas.openxmlformats.org/presentationml/2006/ole">
            <mc:AlternateContent xmlns:mc="http://schemas.openxmlformats.org/markup-compatibility/2006">
              <mc:Choice xmlns:v="urn:schemas-microsoft-com:vml" Requires="v">
                <p:oleObj spid="_x0000_s1143" name="Document" r:id="rId3" imgW="6121177" imgH="842430" progId="Word.Document.12">
                  <p:embed/>
                </p:oleObj>
              </mc:Choice>
              <mc:Fallback>
                <p:oleObj name="Document" r:id="rId3" imgW="6121177" imgH="842430" progId="Word.Document.12">
                  <p:embed/>
                  <p:pic>
                    <p:nvPicPr>
                      <p:cNvPr id="0" name=""/>
                      <p:cNvPicPr/>
                      <p:nvPr/>
                    </p:nvPicPr>
                    <p:blipFill>
                      <a:blip r:embed="rId4"/>
                      <a:stretch>
                        <a:fillRect/>
                      </a:stretch>
                    </p:blipFill>
                    <p:spPr>
                      <a:xfrm>
                        <a:off x="5816600" y="6235699"/>
                        <a:ext cx="6108700" cy="838200"/>
                      </a:xfrm>
                      <a:prstGeom prst="rect">
                        <a:avLst/>
                      </a:prstGeom>
                    </p:spPr>
                  </p:pic>
                </p:oleObj>
              </mc:Fallback>
            </mc:AlternateContent>
          </a:graphicData>
        </a:graphic>
      </p:graphicFrame>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14" y="5416085"/>
            <a:ext cx="3835578" cy="1459187"/>
          </a:xfrm>
          <a:prstGeom prst="rect">
            <a:avLst/>
          </a:prstGeom>
        </p:spPr>
      </p:pic>
      <p:pic>
        <p:nvPicPr>
          <p:cNvPr id="8" name="Image 7"/>
          <p:cNvPicPr/>
          <p:nvPr/>
        </p:nvPicPr>
        <p:blipFill>
          <a:blip r:embed="rId6" cstate="print">
            <a:extLst>
              <a:ext uri="{28A0092B-C50C-407E-A947-70E740481C1C}">
                <a14:useLocalDpi xmlns:a14="http://schemas.microsoft.com/office/drawing/2010/main" val="0"/>
              </a:ext>
            </a:extLst>
          </a:blip>
          <a:stretch>
            <a:fillRect/>
          </a:stretch>
        </p:blipFill>
        <p:spPr>
          <a:xfrm>
            <a:off x="8767127" y="1601851"/>
            <a:ext cx="2430145" cy="3645535"/>
          </a:xfrm>
          <a:prstGeom prst="rect">
            <a:avLst/>
          </a:prstGeom>
        </p:spPr>
      </p:pic>
      <p:pic>
        <p:nvPicPr>
          <p:cNvPr id="9" name="Image 8"/>
          <p:cNvPicPr/>
          <p:nvPr/>
        </p:nvPicPr>
        <p:blipFill>
          <a:blip r:embed="rId7" cstate="print">
            <a:extLst>
              <a:ext uri="{28A0092B-C50C-407E-A947-70E740481C1C}">
                <a14:useLocalDpi xmlns:a14="http://schemas.microsoft.com/office/drawing/2010/main" val="0"/>
              </a:ext>
            </a:extLst>
          </a:blip>
          <a:stretch>
            <a:fillRect/>
          </a:stretch>
        </p:blipFill>
        <p:spPr>
          <a:xfrm>
            <a:off x="3154363" y="1601851"/>
            <a:ext cx="5612764" cy="36455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5401"/>
            <a:ext cx="10972800" cy="1143000"/>
          </a:xfrm>
        </p:spPr>
        <p:txBody>
          <a:bodyPr/>
          <a:lstStyle/>
          <a:p>
            <a:pPr algn="ctr"/>
            <a:r>
              <a:rPr lang="fr-FR" sz="3600" dirty="0" smtClean="0">
                <a:solidFill>
                  <a:schemeClr val="accent6">
                    <a:lumMod val="60000"/>
                    <a:lumOff val="40000"/>
                  </a:schemeClr>
                </a:solidFill>
                <a:latin typeface="Tw Cen MT" panose="020B0602020104020603" pitchFamily="34" charset="0"/>
              </a:rPr>
              <a:t>7.PARTICIPATION A UN PLATEAU</a:t>
            </a:r>
            <a:endParaRPr lang="fr-FR" sz="3600" dirty="0">
              <a:solidFill>
                <a:schemeClr val="accent6">
                  <a:lumMod val="60000"/>
                  <a:lumOff val="40000"/>
                </a:schemeClr>
              </a:solidFill>
              <a:latin typeface="Tw Cen MT" panose="020B0602020104020603" pitchFamily="34" charset="0"/>
            </a:endParaRPr>
          </a:p>
        </p:txBody>
      </p:sp>
      <p:sp>
        <p:nvSpPr>
          <p:cNvPr id="5" name="Espace réservé du pied de page 4"/>
          <p:cNvSpPr>
            <a:spLocks noGrp="1"/>
          </p:cNvSpPr>
          <p:nvPr>
            <p:ph type="ftr" sz="quarter" idx="11"/>
          </p:nvPr>
        </p:nvSpPr>
        <p:spPr/>
        <p:txBody>
          <a:bodyPr/>
          <a:lstStyle/>
          <a:p>
            <a:r>
              <a:rPr lang="fr-FR" altLang="fr-FR" dirty="0" smtClean="0"/>
              <a:t>DISTRICT DE L’AUDE DE FOOTBALL </a:t>
            </a:r>
            <a:endParaRPr lang="fr-FR" altLang="fr-FR" dirty="0"/>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10</a:t>
            </a:fld>
            <a:endParaRPr lang="fr-FR" altLang="fr-FR" dirty="0"/>
          </a:p>
        </p:txBody>
      </p:sp>
      <p:sp>
        <p:nvSpPr>
          <p:cNvPr id="11" name="ZoneTexte 10">
            <a:hlinkClick r:id="rId2" action="ppaction://hlinksldjump"/>
          </p:cNvPr>
          <p:cNvSpPr txBox="1"/>
          <p:nvPr/>
        </p:nvSpPr>
        <p:spPr>
          <a:xfrm>
            <a:off x="9182100" y="5744301"/>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487852601"/>
              </p:ext>
            </p:extLst>
          </p:nvPr>
        </p:nvGraphicFramePr>
        <p:xfrm>
          <a:off x="784860" y="1067975"/>
          <a:ext cx="5440680" cy="2711237"/>
        </p:xfrm>
        <a:graphic>
          <a:graphicData uri="http://schemas.openxmlformats.org/drawingml/2006/table">
            <a:tbl>
              <a:tblPr firstRow="1" firstCol="1" bandRow="1"/>
              <a:tblGrid>
                <a:gridCol w="5440680"/>
              </a:tblGrid>
              <a:tr h="289751">
                <a:tc>
                  <a:txBody>
                    <a:bodyPr/>
                    <a:lstStyle/>
                    <a:p>
                      <a:pPr marL="457200" algn="ctr">
                        <a:spcAft>
                          <a:spcPts val="0"/>
                        </a:spcAft>
                      </a:pPr>
                      <a:r>
                        <a:rPr lang="fr-FR" sz="1400" b="1" dirty="0">
                          <a:solidFill>
                            <a:srgbClr val="FFFFFF"/>
                          </a:solidFill>
                          <a:effectLst/>
                          <a:latin typeface="Myriad Pro"/>
                          <a:ea typeface="Calibri" panose="020F0502020204030204" pitchFamily="34" charset="0"/>
                          <a:cs typeface="Times New Roman" panose="02020603050405020304" pitchFamily="18" charset="0"/>
                        </a:rPr>
                        <a:t>J-5 à J-1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47E"/>
                    </a:solidFill>
                  </a:tcPr>
                </a:tc>
              </a:tr>
              <a:tr h="269054">
                <a:tc>
                  <a:txBody>
                    <a:bodyPr/>
                    <a:lstStyle/>
                    <a:p>
                      <a:pPr marL="457200" algn="ctr">
                        <a:spcAft>
                          <a:spcPts val="0"/>
                        </a:spcAft>
                      </a:pPr>
                      <a:r>
                        <a:rPr lang="fr-FR" sz="1300">
                          <a:solidFill>
                            <a:srgbClr val="5D504E"/>
                          </a:solidFill>
                          <a:effectLst/>
                          <a:latin typeface="Myriad Pro"/>
                          <a:ea typeface="Calibri" panose="020F0502020204030204" pitchFamily="34" charset="0"/>
                          <a:cs typeface="Times New Roman" panose="02020603050405020304" pitchFamily="18" charset="0"/>
                        </a:rPr>
                        <a:t>Convoquer les enfants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r h="269054">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Organiser le déplacement (co-voiturage)</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108">
                <a:tc>
                  <a:txBody>
                    <a:bodyPr/>
                    <a:lstStyle/>
                    <a:p>
                      <a:pPr marL="457200" algn="ctr">
                        <a:spcAft>
                          <a:spcPts val="0"/>
                        </a:spcAft>
                      </a:pPr>
                      <a:r>
                        <a:rPr lang="fr-FR" sz="1300">
                          <a:solidFill>
                            <a:srgbClr val="5D504E"/>
                          </a:solidFill>
                          <a:effectLst/>
                          <a:latin typeface="Myriad Pro"/>
                          <a:ea typeface="Calibri" panose="020F0502020204030204" pitchFamily="34" charset="0"/>
                          <a:cs typeface="Times New Roman" panose="02020603050405020304" pitchFamily="18" charset="0"/>
                        </a:rPr>
                        <a:t>Prévoir les équipements sportifs (maillots, chasubles, …) et la pharmacie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EB"/>
                    </a:solidFill>
                  </a:tcPr>
                </a:tc>
              </a:tr>
              <a:tr h="269054">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Préparer les licences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054">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Imprimer et pré-remplir la feuille de présence</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054">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Prévoir 5 ballons par équipe participante à un plateau</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108">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En cas de non-participation, prévenir le club organisateur et le District (</a:t>
                      </a:r>
                      <a:r>
                        <a:rPr lang="fr-FR" sz="1300" u="sng" dirty="0">
                          <a:solidFill>
                            <a:schemeClr val="bg1"/>
                          </a:solidFill>
                          <a:effectLst/>
                          <a:latin typeface="Myriad Pro"/>
                          <a:ea typeface="Calibri" panose="020F0502020204030204" pitchFamily="34" charset="0"/>
                          <a:cs typeface="Times New Roman" panose="02020603050405020304" pitchFamily="18" charset="0"/>
                          <a:hlinkClick r:id="rId3"/>
                        </a:rPr>
                        <a:t>pmicheau@aude.fff.fr</a:t>
                      </a:r>
                      <a:r>
                        <a:rPr lang="fr-FR" sz="1300" dirty="0">
                          <a:solidFill>
                            <a:schemeClr val="bg1"/>
                          </a:solidFill>
                          <a:effectLst/>
                          <a:latin typeface="Myriad Pro"/>
                          <a:ea typeface="Calibri" panose="020F0502020204030204" pitchFamily="34" charset="0"/>
                          <a:cs typeface="Times New Roman" panose="02020603050405020304" pitchFamily="18" charset="0"/>
                        </a:rPr>
                        <a:t>) </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1153235351"/>
              </p:ext>
            </p:extLst>
          </p:nvPr>
        </p:nvGraphicFramePr>
        <p:xfrm>
          <a:off x="784860" y="3779213"/>
          <a:ext cx="5440680" cy="1778836"/>
        </p:xfrm>
        <a:graphic>
          <a:graphicData uri="http://schemas.openxmlformats.org/drawingml/2006/table">
            <a:tbl>
              <a:tblPr firstRow="1" firstCol="1" bandRow="1"/>
              <a:tblGrid>
                <a:gridCol w="5440680"/>
              </a:tblGrid>
              <a:tr h="323425">
                <a:tc>
                  <a:txBody>
                    <a:bodyPr/>
                    <a:lstStyle/>
                    <a:p>
                      <a:pPr marL="457200" algn="ctr">
                        <a:spcAft>
                          <a:spcPts val="0"/>
                        </a:spcAft>
                      </a:pPr>
                      <a:r>
                        <a:rPr lang="fr-FR" sz="1400" b="1" dirty="0">
                          <a:solidFill>
                            <a:srgbClr val="FFFFFF"/>
                          </a:solidFill>
                          <a:effectLst/>
                          <a:latin typeface="Myriad Pro"/>
                          <a:ea typeface="Calibri" panose="020F0502020204030204" pitchFamily="34" charset="0"/>
                          <a:cs typeface="Times New Roman" panose="02020603050405020304" pitchFamily="18" charset="0"/>
                        </a:rPr>
                        <a:t>LE JOUR J</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47E"/>
                    </a:solidFill>
                  </a:tcPr>
                </a:tc>
              </a:tr>
              <a:tr h="300323">
                <a:tc>
                  <a:txBody>
                    <a:bodyPr/>
                    <a:lstStyle/>
                    <a:p>
                      <a:pPr marL="457200" algn="ctr">
                        <a:spcAft>
                          <a:spcPts val="0"/>
                        </a:spcAft>
                      </a:pPr>
                      <a:r>
                        <a:rPr lang="fr-FR" sz="1300">
                          <a:solidFill>
                            <a:srgbClr val="5D504E"/>
                          </a:solidFill>
                          <a:effectLst/>
                          <a:latin typeface="Myriad Pro"/>
                          <a:ea typeface="Calibri" panose="020F0502020204030204" pitchFamily="34" charset="0"/>
                          <a:cs typeface="Times New Roman" panose="02020603050405020304" pitchFamily="18" charset="0"/>
                        </a:rPr>
                        <a:t>Le rendez-vous des équipes est fixé à 14h sur site.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r h="300323">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Inscrire ses équipes auprès du responsable du club organisateur</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442">
                <a:tc>
                  <a:txBody>
                    <a:bodyPr/>
                    <a:lstStyle/>
                    <a:p>
                      <a:pPr marL="457200" algn="ctr">
                        <a:spcAft>
                          <a:spcPts val="0"/>
                        </a:spcAft>
                      </a:pPr>
                      <a:r>
                        <a:rPr lang="fr-FR" sz="1200">
                          <a:solidFill>
                            <a:srgbClr val="5D504E"/>
                          </a:solidFill>
                          <a:effectLst/>
                          <a:latin typeface="Myriad Pro"/>
                          <a:ea typeface="Calibri" panose="020F0502020204030204" pitchFamily="34" charset="0"/>
                          <a:cs typeface="Times New Roman" panose="02020603050405020304" pitchFamily="18" charset="0"/>
                        </a:rPr>
                        <a:t>Remettre la feuille de présence, correctement remplie (n° de licences obligatoires)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r h="300323">
                <a:tc>
                  <a:txBody>
                    <a:bodyPr/>
                    <a:lstStyle/>
                    <a:p>
                      <a:pPr marL="457200" algn="ctr">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Avoir un responsable par équipe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899561165"/>
              </p:ext>
            </p:extLst>
          </p:nvPr>
        </p:nvGraphicFramePr>
        <p:xfrm>
          <a:off x="6225540" y="1052755"/>
          <a:ext cx="5440680" cy="2726457"/>
        </p:xfrm>
        <a:graphic>
          <a:graphicData uri="http://schemas.openxmlformats.org/drawingml/2006/table">
            <a:tbl>
              <a:tblPr firstRow="1" firstCol="1" bandRow="1"/>
              <a:tblGrid>
                <a:gridCol w="5440680"/>
              </a:tblGrid>
              <a:tr h="407368">
                <a:tc>
                  <a:txBody>
                    <a:bodyPr/>
                    <a:lstStyle/>
                    <a:p>
                      <a:pPr marL="457200" algn="ctr">
                        <a:spcAft>
                          <a:spcPts val="0"/>
                        </a:spcAft>
                      </a:pPr>
                      <a:r>
                        <a:rPr lang="fr-FR" sz="1400" b="1" dirty="0">
                          <a:solidFill>
                            <a:srgbClr val="FFFFFF"/>
                          </a:solidFill>
                          <a:effectLst/>
                          <a:latin typeface="Myriad Pro"/>
                          <a:ea typeface="Calibri" panose="020F0502020204030204" pitchFamily="34" charset="0"/>
                          <a:cs typeface="Times New Roman" panose="02020603050405020304" pitchFamily="18" charset="0"/>
                        </a:rPr>
                        <a:t>PENDANT LE PLATEAU</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47E"/>
                    </a:solidFill>
                  </a:tcPr>
                </a:tc>
              </a:tr>
              <a:tr h="378270">
                <a:tc>
                  <a:txBody>
                    <a:bodyPr/>
                    <a:lstStyle/>
                    <a:p>
                      <a:pPr marL="21590" algn="ctr">
                        <a:spcAft>
                          <a:spcPts val="0"/>
                        </a:spcAft>
                      </a:pPr>
                      <a:r>
                        <a:rPr lang="fr-FR" sz="1300">
                          <a:solidFill>
                            <a:srgbClr val="5D504E"/>
                          </a:solidFill>
                          <a:effectLst/>
                          <a:latin typeface="Myriad Pro"/>
                          <a:ea typeface="Calibri" panose="020F0502020204030204" pitchFamily="34" charset="0"/>
                          <a:cs typeface="Times New Roman" panose="02020603050405020304" pitchFamily="18" charset="0"/>
                        </a:rPr>
                        <a:t>Etre à l’écoute et faciliter l’organisation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r h="378270">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Veiller à la participation de tous les enfants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70">
                <a:tc>
                  <a:txBody>
                    <a:bodyPr/>
                    <a:lstStyle/>
                    <a:p>
                      <a:pPr marL="457200" algn="ctr">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Installer les parents derrière la main courante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EB"/>
                    </a:solidFill>
                  </a:tcPr>
                </a:tc>
              </a:tr>
              <a:tr h="407005">
                <a:tc>
                  <a:txBody>
                    <a:bodyPr/>
                    <a:lstStyle/>
                    <a:p>
                      <a:pPr algn="ctr">
                        <a:lnSpc>
                          <a:spcPct val="115000"/>
                        </a:lnSpc>
                        <a:spcAft>
                          <a:spcPts val="0"/>
                        </a:spcAft>
                      </a:pPr>
                      <a:r>
                        <a:rPr lang="fr-FR" sz="1300" dirty="0">
                          <a:solidFill>
                            <a:schemeClr val="bg1"/>
                          </a:solidFill>
                          <a:effectLst/>
                          <a:latin typeface="Myriad Pro"/>
                          <a:ea typeface="Constantia" panose="02030602050306030303" pitchFamily="18" charset="0"/>
                          <a:cs typeface="Times New Roman" panose="02020603050405020304" pitchFamily="18" charset="0"/>
                        </a:rPr>
                        <a:t>Etre attentif aux excès des adultes : intervenir avec diplomatie</a:t>
                      </a:r>
                      <a:endParaRPr lang="fr-FR" sz="1100" dirty="0">
                        <a:solidFill>
                          <a:schemeClr val="bg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274">
                <a:tc>
                  <a:txBody>
                    <a:bodyPr/>
                    <a:lstStyle/>
                    <a:p>
                      <a:pPr algn="ctr">
                        <a:lnSpc>
                          <a:spcPct val="115000"/>
                        </a:lnSpc>
                        <a:spcAft>
                          <a:spcPts val="0"/>
                        </a:spcAft>
                      </a:pPr>
                      <a:r>
                        <a:rPr lang="fr-FR" sz="1200" dirty="0">
                          <a:solidFill>
                            <a:srgbClr val="5D504E"/>
                          </a:solidFill>
                          <a:effectLst/>
                          <a:latin typeface="Myriad Pro"/>
                          <a:ea typeface="Constantia" panose="02030602050306030303" pitchFamily="18" charset="0"/>
                          <a:cs typeface="Times New Roman" panose="02020603050405020304" pitchFamily="18" charset="0"/>
                        </a:rPr>
                        <a:t>Faire respecter le protocole de fin de match (se serrer ou se "</a:t>
                      </a:r>
                      <a:r>
                        <a:rPr lang="fr-FR" sz="1200" dirty="0" err="1">
                          <a:solidFill>
                            <a:srgbClr val="5D504E"/>
                          </a:solidFill>
                          <a:effectLst/>
                          <a:latin typeface="Myriad Pro"/>
                          <a:ea typeface="Constantia" panose="02030602050306030303" pitchFamily="18" charset="0"/>
                          <a:cs typeface="Times New Roman" panose="02020603050405020304" pitchFamily="18" charset="0"/>
                        </a:rPr>
                        <a:t>checker</a:t>
                      </a:r>
                      <a:r>
                        <a:rPr lang="fr-FR" sz="1200" dirty="0">
                          <a:solidFill>
                            <a:srgbClr val="5D504E"/>
                          </a:solidFill>
                          <a:effectLst/>
                          <a:latin typeface="Myriad Pro"/>
                          <a:ea typeface="Constantia" panose="02030602050306030303" pitchFamily="18" charset="0"/>
                          <a:cs typeface="Times New Roman" panose="02020603050405020304" pitchFamily="18" charset="0"/>
                        </a:rPr>
                        <a:t>" la main)</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1798407878"/>
              </p:ext>
            </p:extLst>
          </p:nvPr>
        </p:nvGraphicFramePr>
        <p:xfrm>
          <a:off x="6225540" y="3760639"/>
          <a:ext cx="5440680" cy="1797410"/>
        </p:xfrm>
        <a:graphic>
          <a:graphicData uri="http://schemas.openxmlformats.org/drawingml/2006/table">
            <a:tbl>
              <a:tblPr firstRow="1" firstCol="1" bandRow="1"/>
              <a:tblGrid>
                <a:gridCol w="5440680"/>
              </a:tblGrid>
              <a:tr h="457626">
                <a:tc>
                  <a:txBody>
                    <a:bodyPr/>
                    <a:lstStyle/>
                    <a:p>
                      <a:pPr marL="457200" algn="ctr">
                        <a:spcAft>
                          <a:spcPts val="0"/>
                        </a:spcAft>
                      </a:pPr>
                      <a:r>
                        <a:rPr lang="fr-FR" sz="1400" b="1" dirty="0">
                          <a:solidFill>
                            <a:srgbClr val="FFFFFF"/>
                          </a:solidFill>
                          <a:effectLst/>
                          <a:latin typeface="Myriad Pro"/>
                          <a:ea typeface="Calibri" panose="020F0502020204030204" pitchFamily="34" charset="0"/>
                          <a:cs typeface="Times New Roman" panose="02020603050405020304" pitchFamily="18" charset="0"/>
                        </a:rPr>
                        <a:t>APRES LE PLATEAU</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47E"/>
                    </a:solidFill>
                  </a:tcPr>
                </a:tc>
              </a:tr>
              <a:tr h="457219">
                <a:tc>
                  <a:txBody>
                    <a:bodyPr/>
                    <a:lstStyle/>
                    <a:p>
                      <a:pPr algn="ctr">
                        <a:lnSpc>
                          <a:spcPct val="115000"/>
                        </a:lnSpc>
                        <a:spcAft>
                          <a:spcPts val="0"/>
                        </a:spcAft>
                      </a:pPr>
                      <a:r>
                        <a:rPr lang="fr-FR" sz="1300">
                          <a:solidFill>
                            <a:srgbClr val="5D504E"/>
                          </a:solidFill>
                          <a:effectLst/>
                          <a:latin typeface="Myriad Pro"/>
                          <a:ea typeface="Constantia" panose="02030602050306030303" pitchFamily="18" charset="0"/>
                          <a:cs typeface="Times New Roman" panose="02020603050405020304" pitchFamily="18" charset="0"/>
                        </a:rPr>
                        <a:t>Récupérer les équipements sportifs</a:t>
                      </a:r>
                      <a:endParaRPr lang="fr-FR" sz="1100">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r h="457626">
                <a:tc>
                  <a:txBody>
                    <a:bodyPr/>
                    <a:lstStyle/>
                    <a:p>
                      <a:pPr marL="457200" algn="ctr">
                        <a:spcAft>
                          <a:spcPts val="0"/>
                        </a:spcAft>
                      </a:pPr>
                      <a:r>
                        <a:rPr lang="fr-FR" sz="1400" dirty="0">
                          <a:solidFill>
                            <a:schemeClr val="bg1"/>
                          </a:solidFill>
                          <a:effectLst/>
                          <a:latin typeface="Myriad Pro"/>
                          <a:ea typeface="Calibri" panose="020F0502020204030204" pitchFamily="34" charset="0"/>
                          <a:cs typeface="Times New Roman" panose="02020603050405020304" pitchFamily="18" charset="0"/>
                        </a:rPr>
                        <a:t>Faire un retour succinct aux enfants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939">
                <a:tc>
                  <a:txBody>
                    <a:bodyPr/>
                    <a:lstStyle/>
                    <a:p>
                      <a:pPr marL="457200" algn="ctr">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Participer au goûter de clôture du plateau</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EB"/>
                    </a:solidFill>
                  </a:tcPr>
                </a:tc>
              </a:tr>
            </a:tbl>
          </a:graphicData>
        </a:graphic>
      </p:graphicFrame>
      <p:sp>
        <p:nvSpPr>
          <p:cNvPr id="1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200" b="1" i="1" u="none" strike="noStrike" cap="none" normalizeH="0" baseline="0" smtClean="0">
                <a:ln>
                  <a:noFill/>
                </a:ln>
                <a:solidFill>
                  <a:srgbClr val="2A541C"/>
                </a:solidFill>
                <a:effectLst/>
                <a:latin typeface="Myriad Pro" charset="0"/>
                <a:ea typeface="Calibri" panose="020F0502020204030204" pitchFamily="34" charset="0"/>
                <a:cs typeface="Times New Roman" panose="02020603050405020304" pitchFamily="18" charset="0"/>
              </a:rPr>
              <a:t>R</a:t>
            </a:r>
            <a:endParaRPr kumimoji="0" lang="fr-FR" altLang="fr-FR" sz="1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8675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10972800" cy="1143000"/>
          </a:xfrm>
        </p:spPr>
        <p:txBody>
          <a:bodyPr/>
          <a:lstStyle/>
          <a:p>
            <a:pPr algn="ctr"/>
            <a:r>
              <a:rPr lang="fr-FR" sz="3600" dirty="0" smtClean="0">
                <a:solidFill>
                  <a:schemeClr val="accent6">
                    <a:lumMod val="60000"/>
                    <a:lumOff val="40000"/>
                  </a:schemeClr>
                </a:solidFill>
                <a:latin typeface="Tw Cen MT" panose="020B0602020104020603" pitchFamily="34" charset="0"/>
              </a:rPr>
              <a:t>8.</a:t>
            </a:r>
            <a:r>
              <a:rPr lang="fr-FR" sz="3600" dirty="0">
                <a:solidFill>
                  <a:schemeClr val="accent6">
                    <a:lumMod val="60000"/>
                    <a:lumOff val="40000"/>
                  </a:schemeClr>
                </a:solidFill>
                <a:latin typeface="Tw Cen MT" panose="020B0602020104020603" pitchFamily="34" charset="0"/>
              </a:rPr>
              <a:t> </a:t>
            </a:r>
            <a:r>
              <a:rPr lang="fr-FR" sz="3600" dirty="0" smtClean="0">
                <a:solidFill>
                  <a:schemeClr val="accent6">
                    <a:lumMod val="60000"/>
                    <a:lumOff val="40000"/>
                  </a:schemeClr>
                </a:solidFill>
                <a:latin typeface="Tw Cen MT" panose="020B0602020104020603" pitchFamily="34" charset="0"/>
              </a:rPr>
              <a:t>LES LOIS DU JEU</a:t>
            </a:r>
            <a:endParaRPr lang="fr-FR" sz="3600" dirty="0">
              <a:solidFill>
                <a:schemeClr val="accent6">
                  <a:lumMod val="60000"/>
                  <a:lumOff val="40000"/>
                </a:schemeClr>
              </a:solidFill>
              <a:latin typeface="Tw Cen MT" panose="020B0602020104020603" pitchFamily="34" charset="0"/>
            </a:endParaRPr>
          </a:p>
        </p:txBody>
      </p:sp>
      <p:sp>
        <p:nvSpPr>
          <p:cNvPr id="5" name="Espace réservé du pied de page 4"/>
          <p:cNvSpPr>
            <a:spLocks noGrp="1"/>
          </p:cNvSpPr>
          <p:nvPr>
            <p:ph type="ftr" sz="quarter" idx="11"/>
          </p:nvPr>
        </p:nvSpPr>
        <p:spPr/>
        <p:txBody>
          <a:bodyPr/>
          <a:lstStyle/>
          <a:p>
            <a:r>
              <a:rPr lang="fr-FR" altLang="fr-FR" dirty="0" smtClean="0"/>
              <a:t>DISTRICT DE L’AUDE DE FOOTBALL </a:t>
            </a:r>
            <a:endParaRPr lang="fr-FR" altLang="fr-FR" dirty="0"/>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11</a:t>
            </a:fld>
            <a:endParaRPr lang="fr-FR" altLang="fr-FR"/>
          </a:p>
        </p:txBody>
      </p:sp>
      <p:sp>
        <p:nvSpPr>
          <p:cNvPr id="9" name="ZoneTexte 8">
            <a:hlinkClick r:id="rId2" action="ppaction://hlinksldjump"/>
          </p:cNvPr>
          <p:cNvSpPr txBox="1"/>
          <p:nvPr/>
        </p:nvSpPr>
        <p:spPr>
          <a:xfrm>
            <a:off x="9791700" y="5698838"/>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
        <p:nvSpPr>
          <p:cNvPr id="15" name="Espace réservé du contenu 14"/>
          <p:cNvSpPr>
            <a:spLocks noGrp="1"/>
          </p:cNvSpPr>
          <p:nvPr>
            <p:ph idx="1"/>
          </p:nvPr>
        </p:nvSpPr>
        <p:spPr>
          <a:xfrm>
            <a:off x="565150" y="1143001"/>
            <a:ext cx="10972800" cy="4698999"/>
          </a:xfrm>
        </p:spPr>
        <p:txBody>
          <a:bodyPr/>
          <a:lstStyle/>
          <a:p>
            <a:r>
              <a:rPr lang="fr-FR" sz="1400" b="1" dirty="0" smtClean="0">
                <a:latin typeface="Myriad Pro"/>
              </a:rPr>
              <a:t>Licenciés :</a:t>
            </a:r>
            <a:r>
              <a:rPr lang="fr-FR" sz="1400" dirty="0" smtClean="0">
                <a:latin typeface="Myriad Pro"/>
              </a:rPr>
              <a:t>U6-U7 </a:t>
            </a:r>
            <a:r>
              <a:rPr lang="fr-FR" sz="1400" dirty="0">
                <a:latin typeface="Myriad Pro"/>
              </a:rPr>
              <a:t>et U8 Féminines</a:t>
            </a:r>
            <a:r>
              <a:rPr lang="fr-FR" sz="1400" dirty="0" smtClean="0">
                <a:latin typeface="Myriad Pro"/>
              </a:rPr>
              <a:t>.</a:t>
            </a:r>
          </a:p>
          <a:p>
            <a:r>
              <a:rPr lang="fr-FR" sz="1400" b="1" dirty="0" smtClean="0">
                <a:latin typeface="Myriad Pro"/>
              </a:rPr>
              <a:t>Terrains :</a:t>
            </a:r>
            <a:r>
              <a:rPr lang="fr-FR" sz="1400" dirty="0" smtClean="0">
                <a:latin typeface="Myriad Pro"/>
              </a:rPr>
              <a:t> </a:t>
            </a:r>
            <a:r>
              <a:rPr lang="fr-FR" sz="1400" dirty="0" smtClean="0">
                <a:latin typeface="Myriad Pro"/>
              </a:rPr>
              <a:t>Football </a:t>
            </a:r>
            <a:r>
              <a:rPr lang="fr-FR" sz="1400" dirty="0" smtClean="0">
                <a:latin typeface="Myriad Pro"/>
              </a:rPr>
              <a:t>à 4 (avec GB) : 30m x 20m.</a:t>
            </a:r>
          </a:p>
          <a:p>
            <a:r>
              <a:rPr lang="fr-FR" sz="1400" b="1" dirty="0" smtClean="0">
                <a:latin typeface="Myriad Pro"/>
              </a:rPr>
              <a:t>Buts : </a:t>
            </a:r>
            <a:r>
              <a:rPr lang="fr-FR" sz="1400" dirty="0" smtClean="0">
                <a:latin typeface="Myriad Pro"/>
              </a:rPr>
              <a:t>Football à 3 (sans GB) : 2m x 1,5m (possibilités de multi-cibles), Football à 4 (avec GB) : 4m x 1,5m.</a:t>
            </a:r>
          </a:p>
          <a:p>
            <a:r>
              <a:rPr lang="fr-FR" sz="1400" b="1" dirty="0" smtClean="0">
                <a:latin typeface="Myriad Pro"/>
              </a:rPr>
              <a:t>Ballons : </a:t>
            </a:r>
            <a:r>
              <a:rPr lang="fr-FR" sz="1400" dirty="0" smtClean="0">
                <a:latin typeface="Myriad Pro"/>
              </a:rPr>
              <a:t>Taille </a:t>
            </a:r>
            <a:r>
              <a:rPr lang="fr-FR" sz="1400" dirty="0">
                <a:latin typeface="Myriad Pro"/>
              </a:rPr>
              <a:t>n°3</a:t>
            </a:r>
            <a:r>
              <a:rPr lang="fr-FR" sz="1400" dirty="0" smtClean="0">
                <a:latin typeface="Myriad Pro"/>
              </a:rPr>
              <a:t>.</a:t>
            </a:r>
          </a:p>
          <a:p>
            <a:r>
              <a:rPr lang="fr-FR" sz="1400" b="1" dirty="0" smtClean="0">
                <a:latin typeface="Myriad Pro"/>
              </a:rPr>
              <a:t>Effectif :</a:t>
            </a:r>
            <a:r>
              <a:rPr lang="fr-FR" sz="1400" dirty="0" smtClean="0">
                <a:latin typeface="Myriad Pro"/>
              </a:rPr>
              <a:t> </a:t>
            </a:r>
            <a:r>
              <a:rPr lang="fr-FR" sz="1400" dirty="0" smtClean="0">
                <a:latin typeface="Myriad Pro"/>
              </a:rPr>
              <a:t>à </a:t>
            </a:r>
            <a:r>
              <a:rPr lang="fr-FR" sz="1400" dirty="0" smtClean="0">
                <a:latin typeface="Myriad Pro"/>
              </a:rPr>
              <a:t>4 (avec GB)</a:t>
            </a:r>
            <a:endParaRPr lang="fr-FR" sz="1400" dirty="0">
              <a:latin typeface="Myriad Pro"/>
            </a:endParaRPr>
          </a:p>
          <a:p>
            <a:r>
              <a:rPr lang="fr-FR" sz="1400" b="1" dirty="0" smtClean="0">
                <a:latin typeface="Myriad Pro"/>
              </a:rPr>
              <a:t>Equipements </a:t>
            </a:r>
            <a:r>
              <a:rPr lang="fr-FR" sz="1400" b="1" dirty="0">
                <a:latin typeface="Myriad Pro"/>
              </a:rPr>
              <a:t>:</a:t>
            </a:r>
            <a:r>
              <a:rPr lang="fr-FR" sz="1400" dirty="0">
                <a:latin typeface="Myriad Pro"/>
              </a:rPr>
              <a:t> Protège-tibias obligatoires</a:t>
            </a:r>
            <a:r>
              <a:rPr lang="fr-FR" sz="1400" dirty="0" smtClean="0">
                <a:latin typeface="Myriad Pro"/>
              </a:rPr>
              <a:t>.</a:t>
            </a:r>
          </a:p>
          <a:p>
            <a:r>
              <a:rPr lang="fr-FR" sz="1400" b="1" dirty="0">
                <a:latin typeface="Myriad Pro"/>
              </a:rPr>
              <a:t>Arbitrage :</a:t>
            </a:r>
            <a:r>
              <a:rPr lang="fr-FR" sz="1400" dirty="0">
                <a:latin typeface="Myriad Pro"/>
              </a:rPr>
              <a:t> Arbitrage éducatif à l’extérieur du terrain par un adulte ou par un jeune licencié</a:t>
            </a:r>
            <a:r>
              <a:rPr lang="fr-FR" sz="1400" dirty="0" smtClean="0">
                <a:latin typeface="Myriad Pro"/>
              </a:rPr>
              <a:t>.</a:t>
            </a:r>
          </a:p>
          <a:p>
            <a:r>
              <a:rPr lang="fr-FR" sz="1400" b="1" dirty="0">
                <a:latin typeface="Myriad Pro"/>
              </a:rPr>
              <a:t>Temps de jeu : 1 plateau = 40 minutes</a:t>
            </a:r>
          </a:p>
          <a:p>
            <a:pPr lvl="1"/>
            <a:r>
              <a:rPr lang="fr-FR" sz="1400" dirty="0">
                <a:latin typeface="Myriad Pro"/>
              </a:rPr>
              <a:t>3 matches de 10 minutes,</a:t>
            </a:r>
          </a:p>
          <a:p>
            <a:pPr lvl="1"/>
            <a:r>
              <a:rPr lang="fr-FR" sz="1400" dirty="0">
                <a:latin typeface="Myriad Pro"/>
              </a:rPr>
              <a:t>1 temps de jeu de 10 minutes.</a:t>
            </a:r>
          </a:p>
          <a:p>
            <a:pPr lvl="1"/>
            <a:r>
              <a:rPr lang="fr-FR" sz="1400" b="1" dirty="0">
                <a:solidFill>
                  <a:srgbClr val="FFFF00"/>
                </a:solidFill>
                <a:latin typeface="Myriad Pro"/>
              </a:rPr>
              <a:t>Participation de tous les joueurs à au moins 75% du temps de jeu (tendre vers 100 %)</a:t>
            </a:r>
            <a:r>
              <a:rPr lang="fr-FR" sz="1400" dirty="0">
                <a:latin typeface="Myriad Pro"/>
              </a:rPr>
              <a:t>.</a:t>
            </a:r>
          </a:p>
          <a:p>
            <a:pPr lvl="1"/>
            <a:r>
              <a:rPr lang="fr-FR" sz="1400" b="1" dirty="0">
                <a:solidFill>
                  <a:srgbClr val="FFFF00"/>
                </a:solidFill>
                <a:latin typeface="Myriad Pro"/>
              </a:rPr>
              <a:t>Tous les joueurs commencent au moins une fois en tant que titulaires.</a:t>
            </a:r>
          </a:p>
          <a:p>
            <a:r>
              <a:rPr lang="fr-FR" sz="1400" b="1" dirty="0">
                <a:latin typeface="Myriad Pro"/>
              </a:rPr>
              <a:t>Coup francs : </a:t>
            </a:r>
            <a:r>
              <a:rPr lang="fr-FR" sz="1400" dirty="0">
                <a:latin typeface="Myriad Pro"/>
              </a:rPr>
              <a:t>Tous sont directs, adversaire à 4 m</a:t>
            </a:r>
            <a:r>
              <a:rPr lang="fr-FR" sz="1400" dirty="0" smtClean="0">
                <a:latin typeface="Myriad Pro"/>
              </a:rPr>
              <a:t>.</a:t>
            </a:r>
          </a:p>
          <a:p>
            <a:r>
              <a:rPr lang="fr-FR" sz="1400" b="1" dirty="0">
                <a:latin typeface="Myriad Pro"/>
              </a:rPr>
              <a:t>Remise en jeu sur sortie en touche :</a:t>
            </a:r>
            <a:r>
              <a:rPr lang="fr-FR" sz="1400" dirty="0">
                <a:latin typeface="Myriad Pro"/>
              </a:rPr>
              <a:t> Au pied : sur passe au sol ou conduite de balle </a:t>
            </a:r>
            <a:r>
              <a:rPr lang="fr-FR" sz="1400" dirty="0">
                <a:solidFill>
                  <a:srgbClr val="FFFF00"/>
                </a:solidFill>
                <a:latin typeface="Myriad Pro"/>
              </a:rPr>
              <a:t>(interdiction de marquer directement sur une touche).</a:t>
            </a:r>
            <a:r>
              <a:rPr lang="fr-FR" sz="1400" dirty="0">
                <a:latin typeface="Myriad Pro"/>
              </a:rPr>
              <a:t> </a:t>
            </a:r>
            <a:r>
              <a:rPr lang="fr-FR" sz="1400" dirty="0" smtClean="0">
                <a:latin typeface="Myriad Pro"/>
              </a:rPr>
              <a:t>Ballon </a:t>
            </a:r>
            <a:r>
              <a:rPr lang="fr-FR" sz="1400" dirty="0">
                <a:latin typeface="Myriad Pro"/>
              </a:rPr>
              <a:t>arrêté sur la ligne, avec adversaire à 4 m</a:t>
            </a:r>
            <a:r>
              <a:rPr lang="fr-FR" sz="1400" dirty="0" smtClean="0">
                <a:latin typeface="Myriad Pro"/>
              </a:rPr>
              <a:t>.</a:t>
            </a:r>
          </a:p>
          <a:p>
            <a:r>
              <a:rPr lang="fr-FR" sz="1400" b="1" dirty="0">
                <a:latin typeface="Myriad Pro"/>
              </a:rPr>
              <a:t>Tacles :</a:t>
            </a:r>
            <a:r>
              <a:rPr lang="fr-FR" sz="1400" dirty="0">
                <a:latin typeface="Myriad Pro"/>
              </a:rPr>
              <a:t> </a:t>
            </a:r>
            <a:r>
              <a:rPr lang="fr-FR" sz="1400" dirty="0" smtClean="0">
                <a:latin typeface="Myriad Pro"/>
              </a:rPr>
              <a:t>Interdits.</a:t>
            </a:r>
          </a:p>
          <a:p>
            <a:r>
              <a:rPr lang="fr-FR" sz="1400" b="1" dirty="0">
                <a:latin typeface="Myriad Pro"/>
              </a:rPr>
              <a:t>Relance du gardien </a:t>
            </a:r>
            <a:r>
              <a:rPr lang="fr-FR" sz="1400" dirty="0">
                <a:latin typeface="Myriad Pro"/>
              </a:rPr>
              <a:t>: A la main ou au pied avec le ballon au sol.</a:t>
            </a:r>
          </a:p>
          <a:p>
            <a:r>
              <a:rPr lang="fr-FR" sz="1400" b="1" dirty="0">
                <a:latin typeface="Myriad Pro"/>
              </a:rPr>
              <a:t>Relance protégé intégrée </a:t>
            </a:r>
            <a:r>
              <a:rPr lang="fr-FR" sz="1400" b="1" dirty="0" smtClean="0">
                <a:latin typeface="Myriad Pro"/>
              </a:rPr>
              <a:t> : </a:t>
            </a:r>
            <a:r>
              <a:rPr lang="fr-FR" sz="1400" dirty="0" smtClean="0">
                <a:latin typeface="Myriad Pro"/>
              </a:rPr>
              <a:t>interdiction </a:t>
            </a:r>
            <a:r>
              <a:rPr lang="fr-FR" sz="1400" dirty="0">
                <a:latin typeface="Myriad Pro"/>
              </a:rPr>
              <a:t>d’attaquer le </a:t>
            </a:r>
            <a:r>
              <a:rPr lang="fr-FR" sz="1400" dirty="0" smtClean="0">
                <a:latin typeface="Myriad Pro"/>
              </a:rPr>
              <a:t>gardien</a:t>
            </a:r>
            <a:r>
              <a:rPr lang="fr-FR" sz="1400" dirty="0">
                <a:latin typeface="Myriad Pro"/>
              </a:rPr>
              <a:t>.</a:t>
            </a:r>
          </a:p>
          <a:p>
            <a:endParaRPr lang="fr-FR" sz="1200" dirty="0">
              <a:latin typeface="Myriad Pro"/>
            </a:endParaRPr>
          </a:p>
          <a:p>
            <a:endParaRPr lang="fr-FR" sz="1200" dirty="0">
              <a:latin typeface="Myriad Pro"/>
            </a:endParaRPr>
          </a:p>
        </p:txBody>
      </p:sp>
    </p:spTree>
    <p:extLst>
      <p:ext uri="{BB962C8B-B14F-4D97-AF65-F5344CB8AC3E}">
        <p14:creationId xmlns:p14="http://schemas.microsoft.com/office/powerpoint/2010/main" val="2431797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42763"/>
            <a:ext cx="10972800" cy="732363"/>
          </a:xfrm>
        </p:spPr>
        <p:txBody>
          <a:bodyPr/>
          <a:lstStyle/>
          <a:p>
            <a:pPr algn="ctr"/>
            <a:r>
              <a:rPr lang="fr-FR" sz="3600" dirty="0">
                <a:solidFill>
                  <a:schemeClr val="accent6">
                    <a:lumMod val="60000"/>
                    <a:lumOff val="40000"/>
                  </a:schemeClr>
                </a:solidFill>
              </a:rPr>
              <a:t>9</a:t>
            </a:r>
            <a:r>
              <a:rPr lang="fr-FR" sz="3600" dirty="0" smtClean="0">
                <a:solidFill>
                  <a:schemeClr val="accent6">
                    <a:lumMod val="60000"/>
                    <a:lumOff val="40000"/>
                  </a:schemeClr>
                </a:solidFill>
              </a:rPr>
              <a:t>. </a:t>
            </a:r>
            <a:r>
              <a:rPr lang="fr-FR" sz="3600" dirty="0" smtClean="0">
                <a:solidFill>
                  <a:schemeClr val="accent6">
                    <a:lumMod val="60000"/>
                    <a:lumOff val="40000"/>
                  </a:schemeClr>
                </a:solidFill>
                <a:latin typeface="Tw Cen MT" panose="020B0602020104020603" pitchFamily="34" charset="0"/>
              </a:rPr>
              <a:t>DOCUMENTS POUR LES PLATEAUX</a:t>
            </a:r>
            <a:endParaRPr lang="fr-FR" sz="3600" dirty="0">
              <a:solidFill>
                <a:schemeClr val="accent6">
                  <a:lumMod val="60000"/>
                  <a:lumOff val="40000"/>
                </a:schemeClr>
              </a:solidFill>
              <a:latin typeface="Tw Cen MT" panose="020B0602020104020603" pitchFamily="34" charset="0"/>
            </a:endParaRPr>
          </a:p>
        </p:txBody>
      </p:sp>
      <p:sp>
        <p:nvSpPr>
          <p:cNvPr id="3" name="Espace réservé du contenu 2"/>
          <p:cNvSpPr>
            <a:spLocks noGrp="1"/>
          </p:cNvSpPr>
          <p:nvPr>
            <p:ph idx="1"/>
          </p:nvPr>
        </p:nvSpPr>
        <p:spPr>
          <a:xfrm>
            <a:off x="914400" y="863889"/>
            <a:ext cx="10972800" cy="444499"/>
          </a:xfrm>
        </p:spPr>
        <p:txBody>
          <a:bodyPr/>
          <a:lstStyle/>
          <a:p>
            <a:pPr marL="0" indent="0">
              <a:buNone/>
            </a:pPr>
            <a:r>
              <a:rPr lang="fr-FR" sz="1600" dirty="0">
                <a:latin typeface="Myriad Pro"/>
              </a:rPr>
              <a:t>LE SCHEMA DE TRACAGE DES </a:t>
            </a:r>
            <a:r>
              <a:rPr lang="fr-FR" sz="1600" dirty="0" smtClean="0">
                <a:latin typeface="Myriad Pro"/>
              </a:rPr>
              <a:t>TERRAINS POUR </a:t>
            </a:r>
            <a:r>
              <a:rPr lang="fr-FR" sz="1600" dirty="0">
                <a:latin typeface="Myriad Pro"/>
              </a:rPr>
              <a:t>LES </a:t>
            </a:r>
            <a:r>
              <a:rPr lang="fr-FR" sz="1600" dirty="0" smtClean="0">
                <a:latin typeface="Myriad Pro"/>
              </a:rPr>
              <a:t>PLATEAUX.</a:t>
            </a:r>
            <a:endParaRPr lang="fr-FR" sz="1600" dirty="0">
              <a:latin typeface="Myriad Pro"/>
            </a:endParaRPr>
          </a:p>
          <a:p>
            <a:endParaRPr lang="fr-FR" sz="1600" dirty="0"/>
          </a:p>
        </p:txBody>
      </p:sp>
      <p:sp>
        <p:nvSpPr>
          <p:cNvPr id="4" name="Espace réservé de la date 3"/>
          <p:cNvSpPr>
            <a:spLocks noGrp="1"/>
          </p:cNvSpPr>
          <p:nvPr>
            <p:ph type="dt" sz="half" idx="10"/>
          </p:nvPr>
        </p:nvSpPr>
        <p:spPr/>
        <p:txBody>
          <a:bodyPr/>
          <a:lstStyle/>
          <a:p>
            <a:fld id="{A6BF39D1-9DD5-45F6-8267-3225C4D1570D}" type="datetime1">
              <a:rPr lang="fr-FR" altLang="fr-FR" smtClean="0"/>
              <a:pPr/>
              <a:t>18/09/2018</a:t>
            </a:fld>
            <a:endParaRPr lang="fr-FR" altLang="fr-FR"/>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12</a:t>
            </a:fld>
            <a:endParaRPr lang="fr-FR" altLang="fr-FR"/>
          </a:p>
        </p:txBody>
      </p:sp>
      <p:sp>
        <p:nvSpPr>
          <p:cNvPr id="7" name="ZoneTexte 6">
            <a:hlinkClick r:id="rId2" action="ppaction://hlinksldjump"/>
          </p:cNvPr>
          <p:cNvSpPr txBox="1"/>
          <p:nvPr/>
        </p:nvSpPr>
        <p:spPr>
          <a:xfrm>
            <a:off x="10160000" y="5570979"/>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pic>
        <p:nvPicPr>
          <p:cNvPr id="10" name="Image 9"/>
          <p:cNvPicPr>
            <a:picLocks noChangeAspect="1"/>
          </p:cNvPicPr>
          <p:nvPr/>
        </p:nvPicPr>
        <p:blipFill rotWithShape="1">
          <a:blip r:embed="rId3"/>
          <a:srcRect l="4418" t="22549" r="27774" b="13110"/>
          <a:stretch/>
        </p:blipFill>
        <p:spPr>
          <a:xfrm>
            <a:off x="2442576" y="1172801"/>
            <a:ext cx="7309634" cy="5548675"/>
          </a:xfrm>
          <a:prstGeom prst="rect">
            <a:avLst/>
          </a:prstGeom>
        </p:spPr>
      </p:pic>
    </p:spTree>
    <p:extLst>
      <p:ext uri="{BB962C8B-B14F-4D97-AF65-F5344CB8AC3E}">
        <p14:creationId xmlns:p14="http://schemas.microsoft.com/office/powerpoint/2010/main" val="2334464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27014"/>
            <a:ext cx="10972800" cy="1143000"/>
          </a:xfrm>
        </p:spPr>
        <p:txBody>
          <a:bodyPr/>
          <a:lstStyle/>
          <a:p>
            <a:pPr algn="ctr"/>
            <a:r>
              <a:rPr lang="fr-FR" dirty="0"/>
              <a:t/>
            </a:r>
            <a:br>
              <a:rPr lang="fr-FR" dirty="0"/>
            </a:br>
            <a:endParaRPr lang="fr-FR" dirty="0"/>
          </a:p>
        </p:txBody>
      </p:sp>
      <p:sp>
        <p:nvSpPr>
          <p:cNvPr id="5" name="Espace réservé du pied de page 4"/>
          <p:cNvSpPr>
            <a:spLocks noGrp="1"/>
          </p:cNvSpPr>
          <p:nvPr>
            <p:ph type="ftr" sz="quarter" idx="11"/>
          </p:nvPr>
        </p:nvSpPr>
        <p:spPr/>
        <p:txBody>
          <a:bodyPr/>
          <a:lstStyle/>
          <a:p>
            <a:r>
              <a:rPr lang="fr-FR" altLang="fr-FR" dirty="0" smtClean="0"/>
              <a:t>DISTRICT DE L’AUDE DE FOOTBALL </a:t>
            </a:r>
            <a:endParaRPr lang="fr-FR" altLang="fr-FR" dirty="0"/>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13</a:t>
            </a:fld>
            <a:endParaRPr lang="fr-FR" altLang="fr-FR"/>
          </a:p>
        </p:txBody>
      </p:sp>
      <p:sp>
        <p:nvSpPr>
          <p:cNvPr id="3" name="Espace réservé du contenu 2"/>
          <p:cNvSpPr>
            <a:spLocks noGrp="1"/>
          </p:cNvSpPr>
          <p:nvPr>
            <p:ph idx="1"/>
          </p:nvPr>
        </p:nvSpPr>
        <p:spPr>
          <a:xfrm>
            <a:off x="840432" y="927568"/>
            <a:ext cx="10972800" cy="389621"/>
          </a:xfrm>
        </p:spPr>
        <p:txBody>
          <a:bodyPr numCol="2"/>
          <a:lstStyle/>
          <a:p>
            <a:pPr marL="0" indent="0">
              <a:buNone/>
            </a:pPr>
            <a:r>
              <a:rPr lang="fr-FR" sz="1400" dirty="0">
                <a:latin typeface="Myriad Pro"/>
              </a:rPr>
              <a:t>LE DOCUMENT DES ROTATIONS POUR UN PLATEAU</a:t>
            </a:r>
          </a:p>
        </p:txBody>
      </p:sp>
      <p:sp>
        <p:nvSpPr>
          <p:cNvPr id="4" name="ZoneTexte 3"/>
          <p:cNvSpPr txBox="1"/>
          <p:nvPr/>
        </p:nvSpPr>
        <p:spPr>
          <a:xfrm>
            <a:off x="2199332" y="152183"/>
            <a:ext cx="8255000" cy="646331"/>
          </a:xfrm>
          <a:prstGeom prst="rect">
            <a:avLst/>
          </a:prstGeom>
          <a:noFill/>
        </p:spPr>
        <p:txBody>
          <a:bodyPr wrap="square" rtlCol="0">
            <a:spAutoFit/>
          </a:bodyPr>
          <a:lstStyle/>
          <a:p>
            <a:r>
              <a:rPr lang="fr-FR" sz="3600" b="1" dirty="0" smtClean="0">
                <a:solidFill>
                  <a:schemeClr val="accent6">
                    <a:lumMod val="60000"/>
                    <a:lumOff val="40000"/>
                  </a:schemeClr>
                </a:solidFill>
                <a:latin typeface="Tw Cen MT" panose="020B0602020104020603" pitchFamily="34" charset="0"/>
              </a:rPr>
              <a:t>9.DOCUMENTS POUR LES PLATEAUX</a:t>
            </a:r>
            <a:endParaRPr lang="fr-FR" sz="3600" b="1" dirty="0">
              <a:solidFill>
                <a:schemeClr val="accent6">
                  <a:lumMod val="60000"/>
                  <a:lumOff val="40000"/>
                </a:schemeClr>
              </a:solidFill>
              <a:latin typeface="Tw Cen MT" panose="020B0602020104020603" pitchFamily="34" charset="0"/>
            </a:endParaRPr>
          </a:p>
        </p:txBody>
      </p:sp>
      <p:sp>
        <p:nvSpPr>
          <p:cNvPr id="10" name="ZoneTexte 9">
            <a:hlinkClick r:id="rId2" action="ppaction://hlinksldjump"/>
          </p:cNvPr>
          <p:cNvSpPr txBox="1"/>
          <p:nvPr/>
        </p:nvSpPr>
        <p:spPr>
          <a:xfrm>
            <a:off x="9893300" y="5808246"/>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pic>
        <p:nvPicPr>
          <p:cNvPr id="8" name="Image 7"/>
          <p:cNvPicPr>
            <a:picLocks noChangeAspect="1"/>
          </p:cNvPicPr>
          <p:nvPr/>
        </p:nvPicPr>
        <p:blipFill rotWithShape="1">
          <a:blip r:embed="rId3"/>
          <a:srcRect l="1644" t="22549" r="25821" b="14259"/>
          <a:stretch/>
        </p:blipFill>
        <p:spPr>
          <a:xfrm>
            <a:off x="2089585" y="1282627"/>
            <a:ext cx="7803715" cy="5438849"/>
          </a:xfrm>
          <a:prstGeom prst="rect">
            <a:avLst/>
          </a:prstGeom>
        </p:spPr>
      </p:pic>
    </p:spTree>
    <p:extLst>
      <p:ext uri="{BB962C8B-B14F-4D97-AF65-F5344CB8AC3E}">
        <p14:creationId xmlns:p14="http://schemas.microsoft.com/office/powerpoint/2010/main" val="3055205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09601"/>
            <a:ext cx="10972800" cy="1143000"/>
          </a:xfrm>
        </p:spPr>
        <p:txBody>
          <a:bodyPr/>
          <a:lstStyle/>
          <a:p>
            <a:pPr algn="ctr"/>
            <a:r>
              <a:rPr lang="fr-FR" dirty="0"/>
              <a:t/>
            </a:r>
            <a:br>
              <a:rPr lang="fr-FR" dirty="0"/>
            </a:br>
            <a:endParaRPr lang="fr-FR" dirty="0"/>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14</a:t>
            </a:fld>
            <a:endParaRPr lang="fr-FR" altLang="fr-FR"/>
          </a:p>
        </p:txBody>
      </p:sp>
      <p:sp>
        <p:nvSpPr>
          <p:cNvPr id="13" name="ZoneTexte 12">
            <a:hlinkClick r:id="rId2" action="ppaction://hlinksldjump"/>
          </p:cNvPr>
          <p:cNvSpPr txBox="1"/>
          <p:nvPr/>
        </p:nvSpPr>
        <p:spPr>
          <a:xfrm>
            <a:off x="9791700" y="5630577"/>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
        <p:nvSpPr>
          <p:cNvPr id="8" name="ZoneTexte 7"/>
          <p:cNvSpPr txBox="1"/>
          <p:nvPr/>
        </p:nvSpPr>
        <p:spPr>
          <a:xfrm>
            <a:off x="2197190" y="211614"/>
            <a:ext cx="8255000" cy="646331"/>
          </a:xfrm>
          <a:prstGeom prst="rect">
            <a:avLst/>
          </a:prstGeom>
          <a:noFill/>
        </p:spPr>
        <p:txBody>
          <a:bodyPr wrap="square" rtlCol="0">
            <a:spAutoFit/>
          </a:bodyPr>
          <a:lstStyle/>
          <a:p>
            <a:r>
              <a:rPr lang="fr-FR" sz="3600" b="1" dirty="0" smtClean="0">
                <a:solidFill>
                  <a:schemeClr val="accent6">
                    <a:lumMod val="60000"/>
                    <a:lumOff val="40000"/>
                  </a:schemeClr>
                </a:solidFill>
                <a:latin typeface="Tw Cen MT" panose="020B0602020104020603" pitchFamily="34" charset="0"/>
              </a:rPr>
              <a:t>9.DOCUMENTS POUR LES PLATEAUX</a:t>
            </a:r>
            <a:endParaRPr lang="fr-FR" sz="3600" b="1" dirty="0">
              <a:solidFill>
                <a:schemeClr val="accent6">
                  <a:lumMod val="60000"/>
                  <a:lumOff val="40000"/>
                </a:schemeClr>
              </a:solidFill>
              <a:latin typeface="Tw Cen MT" panose="020B0602020104020603" pitchFamily="34" charset="0"/>
            </a:endParaRPr>
          </a:p>
        </p:txBody>
      </p:sp>
      <p:sp>
        <p:nvSpPr>
          <p:cNvPr id="7" name="ZoneTexte 6"/>
          <p:cNvSpPr txBox="1"/>
          <p:nvPr/>
        </p:nvSpPr>
        <p:spPr>
          <a:xfrm>
            <a:off x="1295400" y="857945"/>
            <a:ext cx="6515100" cy="338554"/>
          </a:xfrm>
          <a:prstGeom prst="rect">
            <a:avLst/>
          </a:prstGeom>
          <a:noFill/>
        </p:spPr>
        <p:txBody>
          <a:bodyPr wrap="square" rtlCol="0">
            <a:spAutoFit/>
          </a:bodyPr>
          <a:lstStyle/>
          <a:p>
            <a:r>
              <a:rPr lang="fr-FR" sz="1600" dirty="0" smtClean="0">
                <a:solidFill>
                  <a:schemeClr val="bg1"/>
                </a:solidFill>
                <a:latin typeface="Myriad Pro"/>
              </a:rPr>
              <a:t>Feuilles de bilan  des </a:t>
            </a:r>
            <a:r>
              <a:rPr lang="fr-FR" sz="1600" dirty="0">
                <a:solidFill>
                  <a:schemeClr val="bg1"/>
                </a:solidFill>
                <a:latin typeface="Myriad Pro"/>
              </a:rPr>
              <a:t>plateaux  (à renvoyer au District) </a:t>
            </a:r>
          </a:p>
        </p:txBody>
      </p:sp>
      <p:pic>
        <p:nvPicPr>
          <p:cNvPr id="4" name="Image 3"/>
          <p:cNvPicPr>
            <a:picLocks noChangeAspect="1"/>
          </p:cNvPicPr>
          <p:nvPr/>
        </p:nvPicPr>
        <p:blipFill rotWithShape="1">
          <a:blip r:embed="rId3"/>
          <a:srcRect l="14281" t="12789" r="38870" b="5918"/>
          <a:stretch/>
        </p:blipFill>
        <p:spPr>
          <a:xfrm>
            <a:off x="5949863" y="851847"/>
            <a:ext cx="4357621" cy="6049066"/>
          </a:xfrm>
          <a:prstGeom prst="rect">
            <a:avLst/>
          </a:prstGeom>
        </p:spPr>
      </p:pic>
    </p:spTree>
    <p:extLst>
      <p:ext uri="{BB962C8B-B14F-4D97-AF65-F5344CB8AC3E}">
        <p14:creationId xmlns:p14="http://schemas.microsoft.com/office/powerpoint/2010/main" val="243379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15</a:t>
            </a:fld>
            <a:endParaRPr lang="fr-FR" altLang="fr-FR"/>
          </a:p>
        </p:txBody>
      </p:sp>
      <p:sp>
        <p:nvSpPr>
          <p:cNvPr id="11" name="Titre 10"/>
          <p:cNvSpPr>
            <a:spLocks noGrp="1"/>
          </p:cNvSpPr>
          <p:nvPr>
            <p:ph type="title"/>
          </p:nvPr>
        </p:nvSpPr>
        <p:spPr>
          <a:xfrm>
            <a:off x="609600" y="506420"/>
            <a:ext cx="10972800" cy="1143000"/>
          </a:xfrm>
        </p:spPr>
        <p:txBody>
          <a:bodyPr/>
          <a:lstStyle/>
          <a:p>
            <a:pPr algn="ctr"/>
            <a:r>
              <a:rPr lang="fr-FR" cap="all" dirty="0"/>
              <a:t/>
            </a:r>
            <a:br>
              <a:rPr lang="fr-FR" cap="all" dirty="0"/>
            </a:br>
            <a:endParaRPr lang="fr-FR" dirty="0"/>
          </a:p>
        </p:txBody>
      </p:sp>
      <p:sp>
        <p:nvSpPr>
          <p:cNvPr id="2" name="ZoneTexte 1"/>
          <p:cNvSpPr txBox="1"/>
          <p:nvPr/>
        </p:nvSpPr>
        <p:spPr>
          <a:xfrm>
            <a:off x="2354365" y="260236"/>
            <a:ext cx="7310335" cy="1200329"/>
          </a:xfrm>
          <a:prstGeom prst="rect">
            <a:avLst/>
          </a:prstGeom>
          <a:noFill/>
        </p:spPr>
        <p:txBody>
          <a:bodyPr wrap="none" rtlCol="0">
            <a:spAutoFit/>
          </a:bodyPr>
          <a:lstStyle/>
          <a:p>
            <a:r>
              <a:rPr lang="fr-FR" sz="3600" b="1" dirty="0" smtClean="0">
                <a:solidFill>
                  <a:schemeClr val="accent6">
                    <a:lumMod val="60000"/>
                    <a:lumOff val="40000"/>
                  </a:schemeClr>
                </a:solidFill>
                <a:latin typeface="Tw Cen MT" panose="020B0602020104020603" pitchFamily="34" charset="0"/>
              </a:rPr>
              <a:t>9.DOCUMENTS </a:t>
            </a:r>
            <a:r>
              <a:rPr lang="fr-FR" sz="3600" b="1" dirty="0">
                <a:solidFill>
                  <a:schemeClr val="accent6">
                    <a:lumMod val="60000"/>
                    <a:lumOff val="40000"/>
                  </a:schemeClr>
                </a:solidFill>
                <a:latin typeface="Tw Cen MT" panose="020B0602020104020603" pitchFamily="34" charset="0"/>
              </a:rPr>
              <a:t>POUR LES PLATEAUX</a:t>
            </a:r>
          </a:p>
          <a:p>
            <a:endParaRPr lang="fr-FR" sz="3600" dirty="0">
              <a:solidFill>
                <a:schemeClr val="accent6">
                  <a:lumMod val="60000"/>
                  <a:lumOff val="40000"/>
                </a:schemeClr>
              </a:solidFill>
              <a:latin typeface="Tw Cen MT" panose="020B0602020104020603" pitchFamily="34" charset="0"/>
            </a:endParaRPr>
          </a:p>
        </p:txBody>
      </p:sp>
      <p:sp>
        <p:nvSpPr>
          <p:cNvPr id="9" name="ZoneTexte 8">
            <a:hlinkClick r:id="rId2" action="ppaction://hlinksldjump"/>
          </p:cNvPr>
          <p:cNvSpPr txBox="1"/>
          <p:nvPr/>
        </p:nvSpPr>
        <p:spPr>
          <a:xfrm>
            <a:off x="10160000" y="5630577"/>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
        <p:nvSpPr>
          <p:cNvPr id="3" name="Rectangle 2"/>
          <p:cNvSpPr/>
          <p:nvPr/>
        </p:nvSpPr>
        <p:spPr>
          <a:xfrm>
            <a:off x="977900" y="1130267"/>
            <a:ext cx="6769100" cy="307777"/>
          </a:xfrm>
          <a:prstGeom prst="rect">
            <a:avLst/>
          </a:prstGeom>
        </p:spPr>
        <p:txBody>
          <a:bodyPr wrap="square">
            <a:spAutoFit/>
          </a:bodyPr>
          <a:lstStyle/>
          <a:p>
            <a:r>
              <a:rPr lang="fr-FR" sz="1400" dirty="0">
                <a:solidFill>
                  <a:schemeClr val="bg1"/>
                </a:solidFill>
                <a:latin typeface="Myriad Pro"/>
              </a:rPr>
              <a:t>LA FEUILLE DE </a:t>
            </a:r>
            <a:r>
              <a:rPr lang="fr-FR" sz="1400" dirty="0" smtClean="0">
                <a:solidFill>
                  <a:schemeClr val="bg1"/>
                </a:solidFill>
                <a:latin typeface="Myriad Pro"/>
              </a:rPr>
              <a:t>PRESENCE (à </a:t>
            </a:r>
            <a:r>
              <a:rPr lang="fr-FR" sz="1400" dirty="0">
                <a:solidFill>
                  <a:schemeClr val="bg1"/>
                </a:solidFill>
                <a:latin typeface="Myriad Pro"/>
              </a:rPr>
              <a:t>remettre au club organisateur)</a:t>
            </a:r>
          </a:p>
        </p:txBody>
      </p:sp>
      <p:pic>
        <p:nvPicPr>
          <p:cNvPr id="7" name="Image 6"/>
          <p:cNvPicPr>
            <a:picLocks noChangeAspect="1"/>
          </p:cNvPicPr>
          <p:nvPr/>
        </p:nvPicPr>
        <p:blipFill rotWithShape="1">
          <a:blip r:embed="rId3"/>
          <a:srcRect l="14898" t="12660" r="38870" b="6432"/>
          <a:stretch/>
        </p:blipFill>
        <p:spPr>
          <a:xfrm>
            <a:off x="5944146" y="831806"/>
            <a:ext cx="4215854" cy="5902196"/>
          </a:xfrm>
          <a:prstGeom prst="rect">
            <a:avLst/>
          </a:prstGeom>
        </p:spPr>
      </p:pic>
    </p:spTree>
    <p:extLst>
      <p:ext uri="{BB962C8B-B14F-4D97-AF65-F5344CB8AC3E}">
        <p14:creationId xmlns:p14="http://schemas.microsoft.com/office/powerpoint/2010/main" val="2670327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790" y="56595"/>
            <a:ext cx="10972800" cy="716912"/>
          </a:xfrm>
        </p:spPr>
        <p:txBody>
          <a:bodyPr/>
          <a:lstStyle/>
          <a:p>
            <a:pPr algn="ctr"/>
            <a:r>
              <a:rPr lang="fr-FR" sz="3600" dirty="0" smtClean="0">
                <a:solidFill>
                  <a:schemeClr val="accent6">
                    <a:lumMod val="60000"/>
                    <a:lumOff val="40000"/>
                  </a:schemeClr>
                </a:solidFill>
                <a:latin typeface="Tw Cen MT" panose="020B0602020104020603" pitchFamily="34" charset="0"/>
              </a:rPr>
              <a:t>10. FESTI-FOOT</a:t>
            </a:r>
            <a:endParaRPr lang="fr-FR" sz="3600" dirty="0">
              <a:solidFill>
                <a:schemeClr val="accent6">
                  <a:lumMod val="60000"/>
                  <a:lumOff val="40000"/>
                </a:schemeClr>
              </a:solidFill>
              <a:latin typeface="Tw Cen MT" panose="020B0602020104020603" pitchFamily="34" charset="0"/>
            </a:endParaRPr>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16</a:t>
            </a:fld>
            <a:endParaRPr lang="fr-FR" altLang="fr-FR"/>
          </a:p>
        </p:txBody>
      </p:sp>
      <p:sp>
        <p:nvSpPr>
          <p:cNvPr id="8" name="ZoneTexte 7">
            <a:hlinkClick r:id="rId2" action="ppaction://hlinksldjump"/>
          </p:cNvPr>
          <p:cNvSpPr txBox="1"/>
          <p:nvPr/>
        </p:nvSpPr>
        <p:spPr>
          <a:xfrm>
            <a:off x="10160000" y="5684585"/>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
        <p:nvSpPr>
          <p:cNvPr id="9" name="Espace réservé du contenu 8"/>
          <p:cNvSpPr>
            <a:spLocks noGrp="1" noChangeArrowheads="1"/>
          </p:cNvSpPr>
          <p:nvPr>
            <p:ph idx="1"/>
          </p:nvPr>
        </p:nvSpPr>
        <p:spPr bwMode="auto">
          <a:xfrm>
            <a:off x="2007034" y="877285"/>
            <a:ext cx="2387600" cy="520699"/>
          </a:xfrm>
          <a:prstGeom prst="rect">
            <a:avLst/>
          </a:prstGeom>
          <a:solidFill>
            <a:schemeClr val="accent3">
              <a:lumMod val="100000"/>
              <a:lumOff val="0"/>
            </a:schemeClr>
          </a:solidFill>
          <a:ln w="38100">
            <a:solidFill>
              <a:schemeClr val="lt1">
                <a:lumMod val="95000"/>
                <a:lumOff val="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91440" tIns="45720" rIns="91440" bIns="45720" anchor="t" anchorCtr="0" upright="1">
            <a:noAutofit/>
          </a:bodyPr>
          <a:lstStyle/>
          <a:p>
            <a:pPr marL="0" indent="0" algn="ctr">
              <a:lnSpc>
                <a:spcPct val="115000"/>
              </a:lnSpc>
              <a:spcAft>
                <a:spcPts val="1000"/>
              </a:spcAft>
              <a:buNone/>
            </a:pPr>
            <a:r>
              <a:rPr lang="fr-FR" sz="1400" b="1" dirty="0">
                <a:effectLst/>
                <a:latin typeface="Myriad Pro"/>
                <a:ea typeface="Constantia" panose="02030602050306030303" pitchFamily="18" charset="0"/>
                <a:cs typeface="Times New Roman" panose="02020603050405020304" pitchFamily="18" charset="0"/>
              </a:rPr>
              <a:t>OBJECTIFS</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p:txBody>
      </p:sp>
      <p:sp>
        <p:nvSpPr>
          <p:cNvPr id="10" name="AutoShape 26"/>
          <p:cNvSpPr>
            <a:spLocks noChangeArrowheads="1"/>
          </p:cNvSpPr>
          <p:nvPr/>
        </p:nvSpPr>
        <p:spPr bwMode="auto">
          <a:xfrm>
            <a:off x="1617779" y="1586952"/>
            <a:ext cx="3166110" cy="2081482"/>
          </a:xfrm>
          <a:prstGeom prst="roundRect">
            <a:avLst>
              <a:gd name="adj" fmla="val 16667"/>
            </a:avLst>
          </a:prstGeom>
          <a:solidFill>
            <a:srgbClr val="FFFFFF"/>
          </a:solidFill>
          <a:ln w="9525">
            <a:solidFill>
              <a:schemeClr val="bg2">
                <a:lumMod val="75000"/>
                <a:lumOff val="0"/>
              </a:schemeClr>
            </a:solidFill>
            <a:round/>
            <a:headEnd/>
            <a:tailEnd/>
          </a:ln>
        </p:spPr>
        <p:txBody>
          <a:bodyPr rot="0" vert="horz" wrap="square" lIns="91440" tIns="45720" rIns="91440" bIns="45720" anchor="t" anchorCtr="0" upright="1">
            <a:noAutofit/>
          </a:bodyPr>
          <a:lstStyle/>
          <a:p>
            <a:pPr marL="180340" indent="-228600" algn="just">
              <a:spcAft>
                <a:spcPts val="0"/>
              </a:spcAft>
            </a:pPr>
            <a:r>
              <a:rPr lang="fr-FR" sz="1400" dirty="0">
                <a:solidFill>
                  <a:srgbClr val="5D504E"/>
                </a:solidFill>
                <a:effectLst/>
                <a:latin typeface="Myriad Pro"/>
                <a:ea typeface="Calibri" panose="020F0502020204030204" pitchFamily="34" charset="0"/>
                <a:cs typeface="Times New Roman" panose="02020603050405020304" pitchFamily="18" charset="0"/>
              </a:rPr>
              <a:t>Diversifier la pratique.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spcAft>
                <a:spcPts val="0"/>
              </a:spcAft>
            </a:pPr>
            <a:r>
              <a:rPr lang="fr-FR" sz="1400" dirty="0">
                <a:solidFill>
                  <a:srgbClr val="5D504E"/>
                </a:solidFill>
                <a:effectLst/>
                <a:latin typeface="Myriad Pro"/>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228600" algn="just">
              <a:spcAft>
                <a:spcPts val="0"/>
              </a:spcAft>
            </a:pPr>
            <a:r>
              <a:rPr lang="fr-FR" sz="1400" dirty="0">
                <a:solidFill>
                  <a:srgbClr val="5D504E"/>
                </a:solidFill>
                <a:effectLst/>
                <a:latin typeface="Myriad Pro"/>
                <a:ea typeface="Calibri" panose="020F0502020204030204" pitchFamily="34" charset="0"/>
                <a:cs typeface="Times New Roman" panose="02020603050405020304" pitchFamily="18" charset="0"/>
              </a:rPr>
              <a:t>Proposer une animation festive et ludique.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400" dirty="0">
                <a:solidFill>
                  <a:srgbClr val="5D504E"/>
                </a:solidFill>
                <a:effectLst/>
                <a:latin typeface="Myriad Pro"/>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228600" algn="just">
              <a:spcAft>
                <a:spcPts val="0"/>
              </a:spcAft>
            </a:pPr>
            <a:r>
              <a:rPr lang="fr-FR" sz="1400" dirty="0">
                <a:solidFill>
                  <a:srgbClr val="5D504E"/>
                </a:solidFill>
                <a:effectLst/>
                <a:latin typeface="Myriad Pro"/>
                <a:ea typeface="Calibri" panose="020F0502020204030204" pitchFamily="34" charset="0"/>
                <a:cs typeface="Times New Roman" panose="02020603050405020304" pitchFamily="18" charset="0"/>
              </a:rPr>
              <a:t>Formule dite de " l’ascenseur " (montée / descente) : très apprécié des enfants.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a:spLocks noChangeArrowheads="1"/>
          </p:cNvSpPr>
          <p:nvPr/>
        </p:nvSpPr>
        <p:spPr bwMode="auto">
          <a:xfrm>
            <a:off x="4916248" y="877285"/>
            <a:ext cx="2785745" cy="520699"/>
          </a:xfrm>
          <a:prstGeom prst="rect">
            <a:avLst/>
          </a:prstGeom>
          <a:solidFill>
            <a:schemeClr val="accent3">
              <a:lumMod val="100000"/>
              <a:lumOff val="0"/>
            </a:schemeClr>
          </a:solidFill>
          <a:ln w="38100">
            <a:solidFill>
              <a:schemeClr val="lt1">
                <a:lumMod val="95000"/>
                <a:lumOff val="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fr-FR" sz="1400" b="1" dirty="0">
                <a:solidFill>
                  <a:schemeClr val="bg1"/>
                </a:solidFill>
                <a:effectLst/>
                <a:latin typeface="Myriad Pro"/>
                <a:ea typeface="Constantia" panose="02030602050306030303" pitchFamily="18" charset="0"/>
                <a:cs typeface="Times New Roman" panose="02020603050405020304" pitchFamily="18" charset="0"/>
              </a:rPr>
              <a:t>REGLEMENT</a:t>
            </a:r>
            <a:endParaRPr lang="fr-FR" sz="1100" dirty="0">
              <a:solidFill>
                <a:schemeClr val="bg1"/>
              </a:solidFill>
              <a:effectLst/>
              <a:latin typeface="Constantia" panose="02030602050306030303" pitchFamily="18" charset="0"/>
              <a:ea typeface="Constantia" panose="02030602050306030303" pitchFamily="18" charset="0"/>
              <a:cs typeface="Times New Roman" panose="02020603050405020304" pitchFamily="18" charset="0"/>
            </a:endParaRPr>
          </a:p>
        </p:txBody>
      </p:sp>
      <p:sp>
        <p:nvSpPr>
          <p:cNvPr id="12" name="AutoShape 27"/>
          <p:cNvSpPr>
            <a:spLocks noChangeArrowheads="1"/>
          </p:cNvSpPr>
          <p:nvPr/>
        </p:nvSpPr>
        <p:spPr bwMode="auto">
          <a:xfrm>
            <a:off x="4965301" y="1631676"/>
            <a:ext cx="2687638" cy="3475719"/>
          </a:xfrm>
          <a:prstGeom prst="roundRect">
            <a:avLst>
              <a:gd name="adj" fmla="val 16667"/>
            </a:avLst>
          </a:prstGeom>
          <a:solidFill>
            <a:srgbClr val="FFFFFF"/>
          </a:solidFill>
          <a:ln w="9525">
            <a:solidFill>
              <a:schemeClr val="bg2">
                <a:lumMod val="75000"/>
                <a:lumOff val="0"/>
              </a:schemeClr>
            </a:solidFill>
            <a:round/>
            <a:headEnd/>
            <a:tailEnd/>
          </a:ln>
        </p:spPr>
        <p:txBody>
          <a:bodyPr rot="0" vert="horz" wrap="square" lIns="91440" tIns="45720" rIns="91440" bIns="45720" anchor="t" anchorCtr="0" upright="1">
            <a:noAutofit/>
          </a:bodyPr>
          <a:lstStyle/>
          <a:p>
            <a:pPr marL="180340" indent="-228600" algn="just">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Toutes les équipes du secteur sont conviées à y prendre part.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228600" algn="just">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Lois du jeu du football à 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228600" algn="just">
              <a:spcAft>
                <a:spcPts val="0"/>
              </a:spcAft>
            </a:pPr>
            <a:r>
              <a:rPr lang="fr-FR" sz="1300" b="1" u="sng" dirty="0">
                <a:solidFill>
                  <a:srgbClr val="5D504E"/>
                </a:solidFill>
                <a:effectLst/>
                <a:latin typeface="Myriad Pro"/>
                <a:ea typeface="Calibri" panose="020F0502020204030204" pitchFamily="34" charset="0"/>
                <a:cs typeface="Times New Roman" panose="02020603050405020304" pitchFamily="18" charset="0"/>
              </a:rPr>
              <a:t>Temps de jeu</a:t>
            </a:r>
            <a:r>
              <a:rPr lang="fr-FR" sz="1300" dirty="0">
                <a:solidFill>
                  <a:srgbClr val="5D504E"/>
                </a:solidFill>
                <a:effectLst/>
                <a:latin typeface="Myriad Pro"/>
                <a:ea typeface="Calibri" panose="020F0502020204030204" pitchFamily="34" charset="0"/>
                <a:cs typeface="Times New Roman" panose="02020603050405020304" pitchFamily="18" charset="0"/>
              </a:rPr>
              <a:t> : 4 matches de 10 minutes.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228600" algn="just">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Arbitrage : éducatif à l’extérieur du terrain ou par un jeune licencié.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spcAft>
                <a:spcPts val="0"/>
              </a:spcAft>
            </a:pPr>
            <a:r>
              <a:rPr lang="fr-FR" sz="1300" dirty="0">
                <a:effectLst/>
                <a:latin typeface="Myriad Pro"/>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300" b="1" i="1" dirty="0">
                <a:solidFill>
                  <a:srgbClr val="5D504E"/>
                </a:solidFill>
                <a:effectLst/>
                <a:latin typeface="Myriad Pro"/>
                <a:ea typeface="Calibri" panose="020F0502020204030204" pitchFamily="34" charset="0"/>
                <a:cs typeface="Times New Roman" panose="02020603050405020304" pitchFamily="18" charset="0"/>
              </a:rPr>
              <a:t>Si le nombre d’équipes est impair : créer une équipe composée par des joueurs de plusieurs équipes.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28"/>
          <p:cNvSpPr>
            <a:spLocks noChangeArrowheads="1"/>
          </p:cNvSpPr>
          <p:nvPr/>
        </p:nvSpPr>
        <p:spPr bwMode="auto">
          <a:xfrm>
            <a:off x="-75088" y="3434754"/>
            <a:ext cx="3529488" cy="3538005"/>
          </a:xfrm>
          <a:prstGeom prst="ellipse">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round/>
            <a:headEnd/>
            <a:tailEnd/>
          </a:ln>
          <a:effectLst>
            <a:outerShdw dist="242633" dir="18772734" algn="ctr" rotWithShape="0">
              <a:schemeClr val="accent3">
                <a:lumMod val="50000"/>
                <a:lumOff val="0"/>
                <a:alpha val="50000"/>
              </a:schemeClr>
            </a:outerShdw>
          </a:effectLst>
        </p:spPr>
        <p:txBody>
          <a:bodyPr rot="0" vert="horz" wrap="square" lIns="91440" tIns="45720" rIns="91440" bIns="45720" anchor="t" anchorCtr="0" upright="1">
            <a:noAutofit/>
          </a:bodyPr>
          <a:lstStyle/>
          <a:p>
            <a:pPr marL="180340" indent="-90170" algn="ctr">
              <a:lnSpc>
                <a:spcPct val="115000"/>
              </a:lnSpc>
              <a:spcAft>
                <a:spcPts val="1000"/>
              </a:spcAft>
            </a:pPr>
            <a:r>
              <a:rPr lang="fr-FR" sz="1200" b="1" dirty="0">
                <a:solidFill>
                  <a:srgbClr val="5D504E"/>
                </a:solidFill>
                <a:effectLst/>
                <a:latin typeface="Myriad Pro"/>
                <a:ea typeface="Constantia" panose="02030602050306030303" pitchFamily="18" charset="0"/>
                <a:cs typeface="Times New Roman" panose="02020603050405020304" pitchFamily="18" charset="0"/>
              </a:rPr>
              <a:t>CONSEILS</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fr-FR" sz="1200" b="1" dirty="0">
                <a:solidFill>
                  <a:srgbClr val="5D504E"/>
                </a:solidFill>
                <a:effectLst/>
                <a:latin typeface="Myriad Pro"/>
                <a:ea typeface="Calibri" panose="020F0502020204030204" pitchFamily="34" charset="0"/>
                <a:cs typeface="Times New Roman" panose="02020603050405020304" pitchFamily="18" charset="0"/>
              </a:rPr>
              <a:t>Présenter le déroulement aux éducateurs présents.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90170" algn="l">
              <a:spcAft>
                <a:spcPts val="0"/>
              </a:spcAft>
            </a:pPr>
            <a:r>
              <a:rPr lang="fr-FR" sz="1200" b="1" dirty="0">
                <a:solidFill>
                  <a:srgbClr val="5D504E"/>
                </a:solidFill>
                <a:effectLst/>
                <a:latin typeface="Myriad Pro"/>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fr-FR" sz="1200" b="1" dirty="0">
                <a:solidFill>
                  <a:srgbClr val="5D504E"/>
                </a:solidFill>
                <a:effectLst/>
                <a:latin typeface="Myriad Pro"/>
                <a:ea typeface="Calibri" panose="020F0502020204030204" pitchFamily="34" charset="0"/>
                <a:cs typeface="Times New Roman" panose="02020603050405020304" pitchFamily="18" charset="0"/>
              </a:rPr>
              <a:t>Prévoir des ballons autour des terrains.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90170" algn="l">
              <a:spcAft>
                <a:spcPts val="0"/>
              </a:spcAft>
            </a:pPr>
            <a:r>
              <a:rPr lang="fr-FR" sz="1200" b="1" dirty="0">
                <a:solidFill>
                  <a:srgbClr val="5D504E"/>
                </a:solidFill>
                <a:effectLst/>
                <a:latin typeface="Myriad Pro"/>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fr-FR" sz="1200" b="1" dirty="0">
                <a:solidFill>
                  <a:srgbClr val="5D504E"/>
                </a:solidFill>
                <a:effectLst/>
                <a:latin typeface="Myriad Pro"/>
                <a:ea typeface="Calibri" panose="020F0502020204030204" pitchFamily="34" charset="0"/>
                <a:cs typeface="Times New Roman" panose="02020603050405020304" pitchFamily="18" charset="0"/>
              </a:rPr>
              <a:t>Prévoir un jeu de chasubles par équipes.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90170" algn="l">
              <a:spcAft>
                <a:spcPts val="0"/>
              </a:spcAft>
            </a:pPr>
            <a:r>
              <a:rPr lang="fr-FR" sz="1200" b="1" dirty="0">
                <a:solidFill>
                  <a:srgbClr val="5D504E"/>
                </a:solidFill>
                <a:effectLst/>
                <a:latin typeface="Myriad Pro"/>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fr-FR" sz="1200" b="1" dirty="0">
                <a:solidFill>
                  <a:srgbClr val="5D504E"/>
                </a:solidFill>
                <a:effectLst/>
                <a:latin typeface="Myriad Pro"/>
                <a:ea typeface="Calibri" panose="020F0502020204030204" pitchFamily="34" charset="0"/>
                <a:cs typeface="Times New Roman" panose="02020603050405020304" pitchFamily="18" charset="0"/>
              </a:rPr>
              <a:t>Si le nombre d’équipes est impair : créer une équipe composée par des joueurs de plusieurs équipes.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90170" algn="just">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a:spLocks noChangeArrowheads="1"/>
          </p:cNvSpPr>
          <p:nvPr/>
        </p:nvSpPr>
        <p:spPr bwMode="auto">
          <a:xfrm>
            <a:off x="8428037" y="513157"/>
            <a:ext cx="2785745" cy="520699"/>
          </a:xfrm>
          <a:prstGeom prst="rect">
            <a:avLst/>
          </a:prstGeom>
          <a:solidFill>
            <a:schemeClr val="accent3">
              <a:lumMod val="100000"/>
              <a:lumOff val="0"/>
            </a:schemeClr>
          </a:solidFill>
          <a:ln w="38100">
            <a:solidFill>
              <a:schemeClr val="lt1">
                <a:lumMod val="95000"/>
                <a:lumOff val="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fr-FR" sz="1400" b="1">
                <a:solidFill>
                  <a:schemeClr val="bg1"/>
                </a:solidFill>
                <a:effectLst/>
                <a:latin typeface="Myriad Pro"/>
                <a:ea typeface="Constantia" panose="02030602050306030303" pitchFamily="18" charset="0"/>
                <a:cs typeface="Times New Roman" panose="02020603050405020304" pitchFamily="18" charset="0"/>
              </a:rPr>
              <a:t>Exemple à 16 équipes</a:t>
            </a:r>
            <a:endParaRPr lang="fr-FR" sz="1100">
              <a:solidFill>
                <a:schemeClr val="bg1"/>
              </a:solidFill>
              <a:effectLst/>
              <a:latin typeface="Constantia" panose="02030602050306030303" pitchFamily="18" charset="0"/>
              <a:ea typeface="Constantia" panose="02030602050306030303" pitchFamily="18" charset="0"/>
              <a:cs typeface="Times New Roman" panose="02020603050405020304" pitchFamily="18" charset="0"/>
            </a:endParaRPr>
          </a:p>
        </p:txBody>
      </p:sp>
      <p:sp>
        <p:nvSpPr>
          <p:cNvPr id="15" name="AutoShape 30"/>
          <p:cNvSpPr>
            <a:spLocks noChangeArrowheads="1"/>
          </p:cNvSpPr>
          <p:nvPr/>
        </p:nvSpPr>
        <p:spPr bwMode="auto">
          <a:xfrm>
            <a:off x="8199119" y="1258292"/>
            <a:ext cx="3243580" cy="4352925"/>
          </a:xfrm>
          <a:prstGeom prst="roundRect">
            <a:avLst>
              <a:gd name="adj" fmla="val 16667"/>
            </a:avLst>
          </a:prstGeom>
          <a:solidFill>
            <a:srgbClr val="FFFFFF"/>
          </a:solidFill>
          <a:ln w="9525">
            <a:solidFill>
              <a:schemeClr val="bg2">
                <a:lumMod val="75000"/>
                <a:lumOff val="0"/>
              </a:schemeClr>
            </a:solidFill>
            <a:round/>
            <a:headEnd/>
            <a:tailEnd/>
          </a:ln>
        </p:spPr>
        <p:txBody>
          <a:bodyPr rot="0" vert="horz" wrap="square" lIns="91440" tIns="45720" rIns="91440" bIns="45720" anchor="t" anchorCtr="0" upright="1">
            <a:noAutofit/>
          </a:bodyPr>
          <a:lstStyle/>
          <a:p>
            <a:pPr marL="180340" indent="-228600" algn="just">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16 équipes, 4 terrains tracés</a:t>
            </a:r>
            <a:r>
              <a:rPr lang="fr-FR" sz="1300" b="1" i="1" dirty="0">
                <a:solidFill>
                  <a:srgbClr val="5D504E"/>
                </a:solidFill>
                <a:effectLst/>
                <a:latin typeface="Myriad Pro"/>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228600" algn="just">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Numéroter les terrains (n°1, n°2, n°3 et n°4, n°5, n°6, n°7 et n°8)</a:t>
            </a:r>
            <a:r>
              <a:rPr lang="fr-FR" sz="1300" dirty="0">
                <a:effectLst/>
                <a:latin typeface="Myriad Pro"/>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228600" algn="just">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Tirage au sort pour déterminer le terrain où se jouera le 1</a:t>
            </a:r>
            <a:r>
              <a:rPr lang="fr-FR" sz="1300" baseline="30000" dirty="0">
                <a:solidFill>
                  <a:srgbClr val="5D504E"/>
                </a:solidFill>
                <a:effectLst/>
                <a:latin typeface="Myriad Pro"/>
                <a:ea typeface="Calibri" panose="020F0502020204030204" pitchFamily="34" charset="0"/>
                <a:cs typeface="Times New Roman" panose="02020603050405020304" pitchFamily="18" charset="0"/>
              </a:rPr>
              <a:t>er</a:t>
            </a:r>
            <a:r>
              <a:rPr lang="fr-FR" sz="1300" dirty="0">
                <a:solidFill>
                  <a:srgbClr val="5D504E"/>
                </a:solidFill>
                <a:effectLst/>
                <a:latin typeface="Myriad Pro"/>
                <a:ea typeface="Calibri" panose="020F0502020204030204" pitchFamily="34" charset="0"/>
                <a:cs typeface="Times New Roman" panose="02020603050405020304" pitchFamily="18" charset="0"/>
              </a:rPr>
              <a:t> match : équipes A et B sur terrain n°1, équipes C et D sur terrain n°2,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228600" algn="just">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A l’issue de chaque match, l’équipe vaincue descend de terrain, l’équipe vainqueur monte </a:t>
            </a:r>
            <a:r>
              <a:rPr lang="fr-FR" sz="1300" dirty="0">
                <a:effectLst/>
                <a:latin typeface="Myriad Pro"/>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Equipe A vainqueur sur le terrain n°4, va sur le n°3 et l’équipe B reste sur le terrain n°4.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Equipe C vainqueur sur le terrain n°1, reste sur le n°1 et l’équipe D descend sur le terrain n°2.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228600" algn="just">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En cas d’égalité au 1</a:t>
            </a:r>
            <a:r>
              <a:rPr lang="fr-FR" sz="1300" baseline="30000" dirty="0">
                <a:solidFill>
                  <a:srgbClr val="5D504E"/>
                </a:solidFill>
                <a:effectLst/>
                <a:latin typeface="Myriad Pro"/>
                <a:ea typeface="Calibri" panose="020F0502020204030204" pitchFamily="34" charset="0"/>
                <a:cs typeface="Times New Roman" panose="02020603050405020304" pitchFamily="18" charset="0"/>
              </a:rPr>
              <a:t>er</a:t>
            </a:r>
            <a:r>
              <a:rPr lang="fr-FR" sz="1300" dirty="0">
                <a:solidFill>
                  <a:srgbClr val="5D504E"/>
                </a:solidFill>
                <a:effectLst/>
                <a:latin typeface="Myriad Pro"/>
                <a:ea typeface="Calibri" panose="020F0502020204030204" pitchFamily="34" charset="0"/>
                <a:cs typeface="Times New Roman" panose="02020603050405020304" pitchFamily="18" charset="0"/>
              </a:rPr>
              <a:t> match, les éducateurs procéderont à un tirage au sort, puis pour les autres matches, priorité au montant.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0581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78011"/>
            <a:ext cx="10972800" cy="804862"/>
          </a:xfrm>
        </p:spPr>
        <p:txBody>
          <a:bodyPr/>
          <a:lstStyle/>
          <a:p>
            <a:pPr algn="ctr"/>
            <a:r>
              <a:rPr lang="fr-FR" sz="3600" dirty="0" smtClean="0">
                <a:solidFill>
                  <a:schemeClr val="accent6">
                    <a:lumMod val="60000"/>
                    <a:lumOff val="40000"/>
                  </a:schemeClr>
                </a:solidFill>
                <a:latin typeface="Tw Cen MT" panose="020B0602020104020603" pitchFamily="34" charset="0"/>
              </a:rPr>
              <a:t>11.L’INTERCLUB</a:t>
            </a:r>
            <a:endParaRPr lang="fr-FR" sz="3600" dirty="0">
              <a:solidFill>
                <a:schemeClr val="accent6">
                  <a:lumMod val="60000"/>
                  <a:lumOff val="40000"/>
                </a:schemeClr>
              </a:solidFill>
              <a:latin typeface="Tw Cen MT" panose="020B0602020104020603" pitchFamily="34" charset="0"/>
            </a:endParaRPr>
          </a:p>
        </p:txBody>
      </p:sp>
      <p:sp>
        <p:nvSpPr>
          <p:cNvPr id="4" name="Espace réservé de la date 3"/>
          <p:cNvSpPr>
            <a:spLocks noGrp="1"/>
          </p:cNvSpPr>
          <p:nvPr>
            <p:ph type="dt" sz="half" idx="10"/>
          </p:nvPr>
        </p:nvSpPr>
        <p:spPr/>
        <p:txBody>
          <a:bodyPr/>
          <a:lstStyle/>
          <a:p>
            <a:fld id="{A6BF39D1-9DD5-45F6-8267-3225C4D1570D}" type="datetime1">
              <a:rPr lang="fr-FR" altLang="fr-FR" smtClean="0"/>
              <a:pPr/>
              <a:t>18/09/2018</a:t>
            </a:fld>
            <a:endParaRPr lang="fr-FR" altLang="fr-FR"/>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17</a:t>
            </a:fld>
            <a:endParaRPr lang="fr-FR" altLang="fr-FR"/>
          </a:p>
        </p:txBody>
      </p:sp>
      <p:sp>
        <p:nvSpPr>
          <p:cNvPr id="8" name="ZoneTexte 7">
            <a:hlinkClick r:id="rId2" action="ppaction://hlinksldjump"/>
          </p:cNvPr>
          <p:cNvSpPr txBox="1"/>
          <p:nvPr/>
        </p:nvSpPr>
        <p:spPr>
          <a:xfrm>
            <a:off x="10160000" y="5630577"/>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
        <p:nvSpPr>
          <p:cNvPr id="3" name="Espace réservé du contenu 2"/>
          <p:cNvSpPr>
            <a:spLocks noGrp="1"/>
          </p:cNvSpPr>
          <p:nvPr>
            <p:ph idx="1"/>
          </p:nvPr>
        </p:nvSpPr>
        <p:spPr>
          <a:xfrm>
            <a:off x="609600" y="998187"/>
            <a:ext cx="10972800" cy="3586513"/>
          </a:xfrm>
        </p:spPr>
        <p:txBody>
          <a:bodyPr numCol="2"/>
          <a:lstStyle/>
          <a:p>
            <a:r>
              <a:rPr lang="fr-FR" sz="1400" dirty="0">
                <a:latin typeface="Myriad Pro"/>
              </a:rPr>
              <a:t>La Direction Technique Nationale souhaite varier les formes de pratique dans la saison du football d’animation. A ce titre, elle nous demande de mettre en place des rassemblements de clubs : l’école de football du club X accueille l’école de football de l’école Y. Le club accueillant organise les rencontres par catégories.</a:t>
            </a:r>
          </a:p>
          <a:p>
            <a:pPr marL="0" indent="0">
              <a:buNone/>
            </a:pPr>
            <a:endParaRPr lang="fr-FR" sz="1400" dirty="0">
              <a:latin typeface="Myriad Pro"/>
            </a:endParaRPr>
          </a:p>
          <a:p>
            <a:r>
              <a:rPr lang="fr-FR" sz="1400" dirty="0">
                <a:latin typeface="Myriad Pro"/>
              </a:rPr>
              <a:t>Philosophie et Objectifs de l’Interclub U7-U9-U11</a:t>
            </a:r>
          </a:p>
          <a:p>
            <a:r>
              <a:rPr lang="fr-FR" sz="1400" dirty="0">
                <a:latin typeface="Myriad Pro"/>
              </a:rPr>
              <a:t>Rassembler des clubs du même secteur voire inter-secteurs.</a:t>
            </a:r>
          </a:p>
          <a:p>
            <a:r>
              <a:rPr lang="fr-FR" sz="1400" dirty="0">
                <a:latin typeface="Myriad Pro"/>
              </a:rPr>
              <a:t>Echanger et rencontrer les parents des différents clubs.</a:t>
            </a:r>
          </a:p>
          <a:p>
            <a:r>
              <a:rPr lang="fr-FR" sz="1400" dirty="0">
                <a:latin typeface="Myriad Pro"/>
              </a:rPr>
              <a:t>S’investir auprès des autres « familles » (arbitrage, supporters …).</a:t>
            </a:r>
          </a:p>
          <a:p>
            <a:r>
              <a:rPr lang="fr-FR" sz="1400" dirty="0">
                <a:latin typeface="Myriad Pro"/>
              </a:rPr>
              <a:t>Permettre aux éducateurs d’organiser des activités différentes.</a:t>
            </a:r>
          </a:p>
          <a:p>
            <a:r>
              <a:rPr lang="fr-FR" sz="1400" dirty="0">
                <a:latin typeface="Myriad Pro"/>
              </a:rPr>
              <a:t>Encourager les autres équipes.</a:t>
            </a:r>
          </a:p>
          <a:p>
            <a:r>
              <a:rPr lang="fr-FR" sz="1400" dirty="0">
                <a:latin typeface="Myriad Pro"/>
              </a:rPr>
              <a:t>Créer un moment d’échange entre les clubs.</a:t>
            </a:r>
          </a:p>
          <a:p>
            <a:r>
              <a:rPr lang="fr-FR" sz="1400" dirty="0">
                <a:latin typeface="Myriad Pro"/>
              </a:rPr>
              <a:t>Tout le monde joue.</a:t>
            </a:r>
          </a:p>
          <a:p>
            <a:endParaRPr lang="fr-FR" sz="1400" dirty="0">
              <a:latin typeface="Myriad Pro"/>
            </a:endParaRPr>
          </a:p>
          <a:p>
            <a:r>
              <a:rPr lang="fr-FR" sz="1400" dirty="0" smtClean="0">
                <a:latin typeface="Myriad Pro"/>
              </a:rPr>
              <a:t>Organisation :</a:t>
            </a:r>
            <a:endParaRPr lang="fr-FR" sz="1400" dirty="0">
              <a:latin typeface="Myriad Pro"/>
            </a:endParaRPr>
          </a:p>
          <a:p>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3587128722"/>
              </p:ext>
            </p:extLst>
          </p:nvPr>
        </p:nvGraphicFramePr>
        <p:xfrm>
          <a:off x="6286500" y="2205035"/>
          <a:ext cx="5623560" cy="2608326"/>
        </p:xfrm>
        <a:graphic>
          <a:graphicData uri="http://schemas.openxmlformats.org/drawingml/2006/table">
            <a:tbl>
              <a:tblPr firstRow="1" firstCol="1" bandRow="1">
                <a:tableStyleId>{5C22544A-7EE6-4342-B048-85BDC9FD1C3A}</a:tableStyleId>
              </a:tblPr>
              <a:tblGrid>
                <a:gridCol w="2699647"/>
                <a:gridCol w="2923913"/>
              </a:tblGrid>
              <a:tr h="159290">
                <a:tc>
                  <a:txBody>
                    <a:bodyPr/>
                    <a:lstStyle/>
                    <a:p>
                      <a:pPr algn="ctr">
                        <a:lnSpc>
                          <a:spcPct val="115000"/>
                        </a:lnSpc>
                        <a:spcAft>
                          <a:spcPts val="0"/>
                        </a:spcAft>
                      </a:pPr>
                      <a:r>
                        <a:rPr lang="en-US" sz="1400" dirty="0" err="1">
                          <a:effectLst/>
                        </a:rPr>
                        <a:t>Catégorie</a:t>
                      </a:r>
                      <a:r>
                        <a:rPr lang="en-US" sz="1400" dirty="0">
                          <a:effectLst/>
                        </a:rPr>
                        <a:t> U7</a:t>
                      </a:r>
                      <a:endParaRPr lang="fr-FR" sz="11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err="1">
                          <a:effectLst/>
                        </a:rPr>
                        <a:t>Catégories</a:t>
                      </a:r>
                      <a:r>
                        <a:rPr lang="en-US" sz="1400" dirty="0">
                          <a:effectLst/>
                        </a:rPr>
                        <a:t> U9-U11</a:t>
                      </a:r>
                      <a:endParaRPr lang="fr-FR" sz="11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r>
              <a:tr h="408272">
                <a:tc>
                  <a:txBody>
                    <a:bodyPr/>
                    <a:lstStyle/>
                    <a:p>
                      <a:pPr algn="ctr">
                        <a:lnSpc>
                          <a:spcPct val="115000"/>
                        </a:lnSpc>
                        <a:spcAft>
                          <a:spcPts val="0"/>
                        </a:spcAft>
                      </a:pPr>
                      <a:r>
                        <a:rPr lang="fr-FR" sz="1400">
                          <a:effectLst/>
                        </a:rPr>
                        <a:t>Le temps de jeu ne doit pas</a:t>
                      </a:r>
                      <a:endParaRPr lang="fr-FR" sz="1100">
                        <a:effectLst/>
                      </a:endParaRPr>
                    </a:p>
                    <a:p>
                      <a:pPr algn="ctr">
                        <a:lnSpc>
                          <a:spcPct val="115000"/>
                        </a:lnSpc>
                        <a:spcAft>
                          <a:spcPts val="0"/>
                        </a:spcAft>
                      </a:pPr>
                      <a:r>
                        <a:rPr lang="en-US" sz="1400">
                          <a:effectLst/>
                        </a:rPr>
                        <a:t>excéder 40 minutes</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a:effectLst/>
                        </a:rPr>
                        <a:t>Le temps de jeu ne doit pas</a:t>
                      </a:r>
                      <a:endParaRPr lang="fr-FR" sz="1100">
                        <a:effectLst/>
                      </a:endParaRPr>
                    </a:p>
                    <a:p>
                      <a:pPr algn="ctr">
                        <a:lnSpc>
                          <a:spcPct val="115000"/>
                        </a:lnSpc>
                        <a:spcAft>
                          <a:spcPts val="0"/>
                        </a:spcAft>
                      </a:pPr>
                      <a:r>
                        <a:rPr lang="en-US" sz="1400">
                          <a:effectLst/>
                        </a:rPr>
                        <a:t>excéder 50 minutes</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r>
              <a:tr h="1594222">
                <a:tc>
                  <a:txBody>
                    <a:bodyPr/>
                    <a:lstStyle/>
                    <a:p>
                      <a:pPr algn="just">
                        <a:lnSpc>
                          <a:spcPct val="115000"/>
                        </a:lnSpc>
                        <a:spcAft>
                          <a:spcPts val="0"/>
                        </a:spcAft>
                      </a:pPr>
                      <a:r>
                        <a:rPr lang="en-US" sz="1300">
                          <a:effectLst/>
                        </a:rPr>
                        <a:t>2 équipes ou 3 équipes présentes</a:t>
                      </a:r>
                      <a:endParaRPr lang="fr-FR" sz="1100">
                        <a:effectLst/>
                      </a:endParaRPr>
                    </a:p>
                    <a:p>
                      <a:pPr marL="342900" lvl="0" indent="-342900" algn="just">
                        <a:spcAft>
                          <a:spcPts val="0"/>
                        </a:spcAft>
                        <a:buFont typeface="Courier New" panose="02070309020205020404" pitchFamily="49" charset="0"/>
                        <a:buChar char="o"/>
                      </a:pPr>
                      <a:r>
                        <a:rPr lang="en-US" sz="1300">
                          <a:effectLst/>
                        </a:rPr>
                        <a:t>4 matches de 10 minutes. </a:t>
                      </a:r>
                      <a:endParaRPr lang="fr-FR" sz="1200">
                        <a:effectLst/>
                      </a:endParaRPr>
                    </a:p>
                    <a:p>
                      <a:pPr marL="20955" algn="just">
                        <a:spcAft>
                          <a:spcPts val="0"/>
                        </a:spcAft>
                      </a:pPr>
                      <a:r>
                        <a:rPr lang="en-US" sz="800">
                          <a:effectLst/>
                        </a:rPr>
                        <a:t> </a:t>
                      </a:r>
                      <a:endParaRPr lang="fr-FR" sz="1200">
                        <a:effectLst/>
                      </a:endParaRPr>
                    </a:p>
                    <a:p>
                      <a:pPr algn="just">
                        <a:lnSpc>
                          <a:spcPct val="115000"/>
                        </a:lnSpc>
                        <a:spcAft>
                          <a:spcPts val="0"/>
                        </a:spcAft>
                      </a:pPr>
                      <a:r>
                        <a:rPr lang="en-US" sz="1300">
                          <a:effectLst/>
                        </a:rPr>
                        <a:t>4 équipes présentes</a:t>
                      </a:r>
                      <a:endParaRPr lang="fr-FR" sz="1100">
                        <a:effectLst/>
                      </a:endParaRPr>
                    </a:p>
                    <a:p>
                      <a:pPr marL="342900" lvl="0" indent="-342900" algn="just">
                        <a:spcAft>
                          <a:spcPts val="0"/>
                        </a:spcAft>
                        <a:buSzPts val="1500"/>
                        <a:buFont typeface="Tw Cen MT" panose="020B0602020104020603" pitchFamily="34" charset="0"/>
                        <a:buChar char="-"/>
                      </a:pPr>
                      <a:r>
                        <a:rPr lang="en-US" sz="1300">
                          <a:effectLst/>
                        </a:rPr>
                        <a:t>3 matches de 2 x 7 minutes.</a:t>
                      </a:r>
                      <a:endParaRPr lang="fr-FR" sz="1200">
                        <a:effectLst/>
                      </a:endParaRPr>
                    </a:p>
                    <a:p>
                      <a:pPr marL="457200" algn="just">
                        <a:spcAft>
                          <a:spcPts val="0"/>
                        </a:spcAft>
                      </a:pPr>
                      <a:r>
                        <a:rPr lang="en-US" sz="800">
                          <a:effectLst/>
                        </a:rPr>
                        <a:t> </a:t>
                      </a:r>
                      <a:endParaRPr lang="fr-FR" sz="1200">
                        <a:effectLst/>
                      </a:endParaRPr>
                    </a:p>
                    <a:p>
                      <a:pPr algn="just">
                        <a:lnSpc>
                          <a:spcPct val="115000"/>
                        </a:lnSpc>
                        <a:spcAft>
                          <a:spcPts val="0"/>
                        </a:spcAft>
                      </a:pPr>
                      <a:r>
                        <a:rPr lang="en-US" sz="1300">
                          <a:effectLst/>
                        </a:rPr>
                        <a:t>5 équipes présentes</a:t>
                      </a:r>
                      <a:endParaRPr lang="fr-FR" sz="1100">
                        <a:effectLst/>
                      </a:endParaRPr>
                    </a:p>
                    <a:p>
                      <a:pPr marL="342900" lvl="0" indent="-342900" algn="just">
                        <a:spcAft>
                          <a:spcPts val="0"/>
                        </a:spcAft>
                        <a:buFont typeface="Courier New" panose="02070309020205020404" pitchFamily="49" charset="0"/>
                        <a:buChar char="o"/>
                      </a:pPr>
                      <a:r>
                        <a:rPr lang="en-US" sz="1300">
                          <a:effectLst/>
                        </a:rPr>
                        <a:t>4 matches de 10 minutes</a:t>
                      </a:r>
                      <a:endParaRPr lang="fr-FR" sz="1200">
                        <a:effectLst/>
                      </a:endParaRPr>
                    </a:p>
                    <a:p>
                      <a:pPr algn="just">
                        <a:lnSpc>
                          <a:spcPct val="115000"/>
                        </a:lnSpc>
                        <a:spcAft>
                          <a:spcPts val="0"/>
                        </a:spcAft>
                      </a:pPr>
                      <a:r>
                        <a:rPr lang="en-US" sz="800">
                          <a:effectLst/>
                        </a:rPr>
                        <a:t> </a:t>
                      </a:r>
                      <a:endParaRPr lang="fr-FR" sz="1100">
                        <a:effectLst/>
                      </a:endParaRPr>
                    </a:p>
                    <a:p>
                      <a:pPr algn="ctr">
                        <a:lnSpc>
                          <a:spcPct val="115000"/>
                        </a:lnSpc>
                        <a:spcAft>
                          <a:spcPts val="0"/>
                        </a:spcAft>
                      </a:pPr>
                      <a:r>
                        <a:rPr lang="fr-FR" sz="1200">
                          <a:effectLst/>
                        </a:rPr>
                        <a:t>Temps de repos entre chaque match = 5’</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300" dirty="0">
                          <a:effectLst/>
                        </a:rPr>
                        <a:t>2 </a:t>
                      </a:r>
                      <a:r>
                        <a:rPr lang="en-US" sz="1300" dirty="0" err="1">
                          <a:effectLst/>
                        </a:rPr>
                        <a:t>équipes</a:t>
                      </a:r>
                      <a:r>
                        <a:rPr lang="en-US" sz="1300" dirty="0">
                          <a:effectLst/>
                        </a:rPr>
                        <a:t> </a:t>
                      </a:r>
                      <a:r>
                        <a:rPr lang="en-US" sz="1300" dirty="0" err="1">
                          <a:effectLst/>
                        </a:rPr>
                        <a:t>ou</a:t>
                      </a:r>
                      <a:r>
                        <a:rPr lang="en-US" sz="1300" dirty="0">
                          <a:effectLst/>
                        </a:rPr>
                        <a:t> 3 </a:t>
                      </a:r>
                      <a:r>
                        <a:rPr lang="en-US" sz="1300" dirty="0" err="1">
                          <a:effectLst/>
                        </a:rPr>
                        <a:t>équipes</a:t>
                      </a:r>
                      <a:r>
                        <a:rPr lang="en-US" sz="1300" dirty="0">
                          <a:effectLst/>
                        </a:rPr>
                        <a:t> </a:t>
                      </a:r>
                      <a:r>
                        <a:rPr lang="en-US" sz="1300" dirty="0" err="1">
                          <a:effectLst/>
                        </a:rPr>
                        <a:t>présentes</a:t>
                      </a:r>
                      <a:endParaRPr lang="fr-FR" sz="1100" dirty="0">
                        <a:effectLst/>
                      </a:endParaRPr>
                    </a:p>
                    <a:p>
                      <a:pPr marL="342900" lvl="0" indent="-342900" algn="just">
                        <a:spcAft>
                          <a:spcPts val="0"/>
                        </a:spcAft>
                        <a:buFont typeface="Courier New" panose="02070309020205020404" pitchFamily="49" charset="0"/>
                        <a:buChar char="o"/>
                      </a:pPr>
                      <a:r>
                        <a:rPr lang="en-US" sz="1300" dirty="0">
                          <a:effectLst/>
                        </a:rPr>
                        <a:t>4 matches de 12 minutes. </a:t>
                      </a:r>
                      <a:endParaRPr lang="fr-FR" sz="1200" dirty="0">
                        <a:effectLst/>
                      </a:endParaRPr>
                    </a:p>
                    <a:p>
                      <a:pPr marL="20955" algn="just">
                        <a:spcAft>
                          <a:spcPts val="0"/>
                        </a:spcAft>
                      </a:pPr>
                      <a:r>
                        <a:rPr lang="en-US" sz="800" dirty="0">
                          <a:effectLst/>
                        </a:rPr>
                        <a:t> </a:t>
                      </a:r>
                      <a:endParaRPr lang="fr-FR" sz="1200" dirty="0">
                        <a:effectLst/>
                      </a:endParaRPr>
                    </a:p>
                    <a:p>
                      <a:pPr algn="just">
                        <a:lnSpc>
                          <a:spcPct val="115000"/>
                        </a:lnSpc>
                        <a:spcAft>
                          <a:spcPts val="0"/>
                        </a:spcAft>
                      </a:pPr>
                      <a:r>
                        <a:rPr lang="en-US" sz="1300" dirty="0">
                          <a:effectLst/>
                        </a:rPr>
                        <a:t>4 </a:t>
                      </a:r>
                      <a:r>
                        <a:rPr lang="en-US" sz="1300" dirty="0" err="1">
                          <a:effectLst/>
                        </a:rPr>
                        <a:t>équipes</a:t>
                      </a:r>
                      <a:r>
                        <a:rPr lang="en-US" sz="1300" dirty="0">
                          <a:effectLst/>
                        </a:rPr>
                        <a:t> </a:t>
                      </a:r>
                      <a:r>
                        <a:rPr lang="en-US" sz="1300" dirty="0" err="1">
                          <a:effectLst/>
                        </a:rPr>
                        <a:t>présentes</a:t>
                      </a:r>
                      <a:endParaRPr lang="fr-FR" sz="1100" dirty="0">
                        <a:effectLst/>
                      </a:endParaRPr>
                    </a:p>
                    <a:p>
                      <a:pPr marL="342900" lvl="0" indent="-342900" algn="just">
                        <a:spcAft>
                          <a:spcPts val="0"/>
                        </a:spcAft>
                        <a:buSzPts val="1500"/>
                        <a:buFont typeface="Tw Cen MT" panose="020B0602020104020603" pitchFamily="34" charset="0"/>
                        <a:buChar char="-"/>
                      </a:pPr>
                      <a:r>
                        <a:rPr lang="en-US" sz="1300" dirty="0">
                          <a:effectLst/>
                        </a:rPr>
                        <a:t>3 matches de 2 x 8 minutes.</a:t>
                      </a:r>
                      <a:endParaRPr lang="fr-FR" sz="1200" dirty="0">
                        <a:effectLst/>
                      </a:endParaRPr>
                    </a:p>
                    <a:p>
                      <a:pPr marL="457200" algn="just">
                        <a:spcAft>
                          <a:spcPts val="0"/>
                        </a:spcAft>
                      </a:pPr>
                      <a:r>
                        <a:rPr lang="en-US" sz="800" dirty="0">
                          <a:effectLst/>
                        </a:rPr>
                        <a:t> </a:t>
                      </a:r>
                      <a:endParaRPr lang="fr-FR" sz="1200" dirty="0">
                        <a:effectLst/>
                      </a:endParaRPr>
                    </a:p>
                    <a:p>
                      <a:pPr algn="just">
                        <a:lnSpc>
                          <a:spcPct val="115000"/>
                        </a:lnSpc>
                        <a:spcAft>
                          <a:spcPts val="0"/>
                        </a:spcAft>
                      </a:pPr>
                      <a:r>
                        <a:rPr lang="en-US" sz="1300" dirty="0">
                          <a:effectLst/>
                        </a:rPr>
                        <a:t>5 </a:t>
                      </a:r>
                      <a:r>
                        <a:rPr lang="en-US" sz="1300" dirty="0" err="1">
                          <a:effectLst/>
                        </a:rPr>
                        <a:t>équipes</a:t>
                      </a:r>
                      <a:r>
                        <a:rPr lang="en-US" sz="1300" dirty="0">
                          <a:effectLst/>
                        </a:rPr>
                        <a:t> </a:t>
                      </a:r>
                      <a:r>
                        <a:rPr lang="en-US" sz="1300" dirty="0" err="1">
                          <a:effectLst/>
                        </a:rPr>
                        <a:t>présentes</a:t>
                      </a:r>
                      <a:endParaRPr lang="fr-FR" sz="1100" dirty="0">
                        <a:effectLst/>
                      </a:endParaRPr>
                    </a:p>
                    <a:p>
                      <a:pPr marL="342900" lvl="0" indent="-342900" algn="just">
                        <a:spcAft>
                          <a:spcPts val="0"/>
                        </a:spcAft>
                        <a:buFont typeface="Courier New" panose="02070309020205020404" pitchFamily="49" charset="0"/>
                        <a:buChar char="o"/>
                      </a:pPr>
                      <a:r>
                        <a:rPr lang="en-US" sz="1300" dirty="0">
                          <a:effectLst/>
                        </a:rPr>
                        <a:t>4 matches de 12 minutes</a:t>
                      </a:r>
                      <a:endParaRPr lang="fr-FR" sz="1200" dirty="0">
                        <a:effectLst/>
                      </a:endParaRPr>
                    </a:p>
                    <a:p>
                      <a:pPr algn="just">
                        <a:lnSpc>
                          <a:spcPct val="115000"/>
                        </a:lnSpc>
                        <a:spcAft>
                          <a:spcPts val="0"/>
                        </a:spcAft>
                      </a:pPr>
                      <a:r>
                        <a:rPr lang="en-US" sz="800" dirty="0">
                          <a:effectLst/>
                        </a:rPr>
                        <a:t> </a:t>
                      </a:r>
                      <a:endParaRPr lang="fr-FR" sz="1100" dirty="0">
                        <a:effectLst/>
                      </a:endParaRPr>
                    </a:p>
                    <a:p>
                      <a:pPr algn="ctr">
                        <a:lnSpc>
                          <a:spcPct val="115000"/>
                        </a:lnSpc>
                        <a:spcAft>
                          <a:spcPts val="0"/>
                        </a:spcAft>
                      </a:pPr>
                      <a:r>
                        <a:rPr lang="fr-FR" sz="1200" dirty="0">
                          <a:effectLst/>
                        </a:rPr>
                        <a:t>Temps de repos entre chaque match = 5’</a:t>
                      </a:r>
                      <a:endParaRPr lang="fr-FR" sz="11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r>
            </a:tbl>
          </a:graphicData>
        </a:graphic>
      </p:graphicFrame>
      <p:sp>
        <p:nvSpPr>
          <p:cNvPr id="10" name="Rectangle 9"/>
          <p:cNvSpPr/>
          <p:nvPr/>
        </p:nvSpPr>
        <p:spPr>
          <a:xfrm>
            <a:off x="190500" y="4945262"/>
            <a:ext cx="6096000" cy="646331"/>
          </a:xfrm>
          <a:prstGeom prst="rect">
            <a:avLst/>
          </a:prstGeom>
        </p:spPr>
        <p:txBody>
          <a:bodyPr>
            <a:spAutoFit/>
          </a:bodyPr>
          <a:lstStyle/>
          <a:p>
            <a:pPr marL="457200" algn="ctr">
              <a:spcAft>
                <a:spcPts val="600"/>
              </a:spcAft>
            </a:pPr>
            <a:r>
              <a:rPr lang="fr-FR" b="1" i="1" dirty="0">
                <a:solidFill>
                  <a:srgbClr val="FFFF00"/>
                </a:solidFill>
                <a:ea typeface="Calibri" panose="020F0502020204030204" pitchFamily="34" charset="0"/>
                <a:cs typeface="Times New Roman" panose="02020603050405020304" pitchFamily="18" charset="0"/>
              </a:rPr>
              <a:t>Si le nombre d’équipes est impair : créer une équipe composée des suppléants.</a:t>
            </a:r>
            <a:endParaRPr lang="fr-FR" sz="1600" dirty="0">
              <a:solidFill>
                <a:srgbClr val="FFFF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3089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92076"/>
            <a:ext cx="10972800" cy="1143000"/>
          </a:xfrm>
        </p:spPr>
        <p:txBody>
          <a:bodyPr/>
          <a:lstStyle/>
          <a:p>
            <a:pPr algn="ctr"/>
            <a:r>
              <a:rPr lang="fr-FR" sz="3600" dirty="0" smtClean="0">
                <a:solidFill>
                  <a:schemeClr val="accent6">
                    <a:lumMod val="60000"/>
                    <a:lumOff val="40000"/>
                  </a:schemeClr>
                </a:solidFill>
                <a:latin typeface="Tw Cen MT" panose="020B0602020104020603" pitchFamily="34" charset="0"/>
              </a:rPr>
              <a:t>11. L’INTERCLUB</a:t>
            </a:r>
            <a:endParaRPr lang="fr-FR" sz="3600" dirty="0">
              <a:latin typeface="Tw Cen MT" panose="020B0602020104020603" pitchFamily="34" charset="0"/>
            </a:endParaRPr>
          </a:p>
        </p:txBody>
      </p:sp>
      <p:sp>
        <p:nvSpPr>
          <p:cNvPr id="8" name="Espace réservé du contenu 7"/>
          <p:cNvSpPr>
            <a:spLocks noGrp="1"/>
          </p:cNvSpPr>
          <p:nvPr>
            <p:ph idx="1"/>
          </p:nvPr>
        </p:nvSpPr>
        <p:spPr>
          <a:xfrm>
            <a:off x="609600" y="1600201"/>
            <a:ext cx="10972800" cy="4525963"/>
          </a:xfrm>
        </p:spPr>
        <p:txBody>
          <a:bodyPr numCol="2"/>
          <a:lstStyle/>
          <a:p>
            <a:r>
              <a:rPr lang="fr-FR" sz="1600" dirty="0">
                <a:latin typeface="Myriad Pro"/>
              </a:rPr>
              <a:t>Quand ?</a:t>
            </a:r>
          </a:p>
          <a:p>
            <a:r>
              <a:rPr lang="fr-FR" sz="1600" dirty="0">
                <a:latin typeface="Myriad Pro"/>
              </a:rPr>
              <a:t>2 interclubs sont inscrits au calendrier du Football d’Animation : </a:t>
            </a:r>
          </a:p>
          <a:p>
            <a:r>
              <a:rPr lang="fr-FR" sz="1600" dirty="0">
                <a:latin typeface="Myriad Pro"/>
              </a:rPr>
              <a:t>-	Le samedi 07 octobre 2017, le matin (10h – 12h30),</a:t>
            </a:r>
          </a:p>
          <a:p>
            <a:r>
              <a:rPr lang="fr-FR" sz="1600" dirty="0">
                <a:latin typeface="Myriad Pro"/>
              </a:rPr>
              <a:t>-	Le samedi 26 mai 2017, le matin (10h – 12h30),</a:t>
            </a:r>
          </a:p>
          <a:p>
            <a:r>
              <a:rPr lang="fr-FR" sz="1600" dirty="0">
                <a:latin typeface="Myriad Pro"/>
              </a:rPr>
              <a:t>Le club, qui accueillera lors de la 1ère date, se déplacera lors de la 2ème date.</a:t>
            </a:r>
          </a:p>
          <a:p>
            <a:endParaRPr lang="fr-FR" sz="1600" dirty="0">
              <a:latin typeface="Myriad Pro"/>
            </a:endParaRPr>
          </a:p>
          <a:p>
            <a:r>
              <a:rPr lang="fr-FR" sz="1600" dirty="0">
                <a:latin typeface="Myriad Pro"/>
              </a:rPr>
              <a:t>Organisation des </a:t>
            </a:r>
            <a:r>
              <a:rPr lang="fr-FR" sz="1600" dirty="0" smtClean="0">
                <a:latin typeface="Myriad Pro"/>
              </a:rPr>
              <a:t>rencontres :</a:t>
            </a:r>
            <a:endParaRPr lang="fr-FR" sz="1600" dirty="0">
              <a:latin typeface="Myriad Pro"/>
            </a:endParaRPr>
          </a:p>
          <a:p>
            <a:pPr marL="0" indent="0">
              <a:buNone/>
            </a:pPr>
            <a:endParaRPr lang="fr-FR" sz="1600" dirty="0">
              <a:latin typeface="Myriad Pro"/>
            </a:endParaRPr>
          </a:p>
        </p:txBody>
      </p:sp>
      <p:sp>
        <p:nvSpPr>
          <p:cNvPr id="5" name="Espace réservé du pied de page 4"/>
          <p:cNvSpPr>
            <a:spLocks noGrp="1"/>
          </p:cNvSpPr>
          <p:nvPr>
            <p:ph type="ftr" sz="quarter" idx="11"/>
          </p:nvPr>
        </p:nvSpPr>
        <p:spPr/>
        <p:txBody>
          <a:bodyPr/>
          <a:lstStyle/>
          <a:p>
            <a:r>
              <a:rPr lang="fr-FR" altLang="fr-FR" dirty="0" smtClean="0"/>
              <a:t>DISTRICT DE L’AUDE DE FOOTBALL </a:t>
            </a:r>
            <a:endParaRPr lang="fr-FR" altLang="fr-FR" dirty="0"/>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18</a:t>
            </a:fld>
            <a:endParaRPr lang="fr-FR" altLang="fr-FR"/>
          </a:p>
        </p:txBody>
      </p:sp>
      <p:sp>
        <p:nvSpPr>
          <p:cNvPr id="10" name="ZoneTexte 9">
            <a:hlinkClick r:id="rId2" action="ppaction://hlinksldjump"/>
          </p:cNvPr>
          <p:cNvSpPr txBox="1"/>
          <p:nvPr/>
        </p:nvSpPr>
        <p:spPr>
          <a:xfrm>
            <a:off x="9182101" y="5771576"/>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graphicFrame>
        <p:nvGraphicFramePr>
          <p:cNvPr id="11" name="Tableau 10"/>
          <p:cNvGraphicFramePr>
            <a:graphicFrameLocks noGrp="1"/>
          </p:cNvGraphicFramePr>
          <p:nvPr>
            <p:extLst>
              <p:ext uri="{D42A27DB-BD31-4B8C-83A1-F6EECF244321}">
                <p14:modId xmlns:p14="http://schemas.microsoft.com/office/powerpoint/2010/main" val="195473077"/>
              </p:ext>
            </p:extLst>
          </p:nvPr>
        </p:nvGraphicFramePr>
        <p:xfrm>
          <a:off x="234951" y="4280536"/>
          <a:ext cx="4660900" cy="2453640"/>
        </p:xfrm>
        <a:graphic>
          <a:graphicData uri="http://schemas.openxmlformats.org/drawingml/2006/table">
            <a:tbl>
              <a:tblPr firstRow="1" firstCol="1" bandRow="1">
                <a:tableStyleId>{5C22544A-7EE6-4342-B048-85BDC9FD1C3A}</a:tableStyleId>
              </a:tblPr>
              <a:tblGrid>
                <a:gridCol w="1390846"/>
                <a:gridCol w="1780386"/>
                <a:gridCol w="1489668"/>
              </a:tblGrid>
              <a:tr h="244094">
                <a:tc gridSpan="3">
                  <a:txBody>
                    <a:bodyPr/>
                    <a:lstStyle/>
                    <a:p>
                      <a:pPr algn="ctr">
                        <a:lnSpc>
                          <a:spcPct val="115000"/>
                        </a:lnSpc>
                        <a:spcAft>
                          <a:spcPts val="0"/>
                        </a:spcAft>
                      </a:pPr>
                      <a:r>
                        <a:rPr lang="en-US" sz="1400" dirty="0">
                          <a:effectLst/>
                        </a:rPr>
                        <a:t>3 EQUIPES PRESENTES D’UNE MEME CATEGORIE</a:t>
                      </a:r>
                      <a:endParaRPr lang="fr-FR" sz="11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r>
              <a:tr h="244094">
                <a:tc>
                  <a:txBody>
                    <a:bodyPr/>
                    <a:lstStyle/>
                    <a:p>
                      <a:pPr algn="ctr">
                        <a:lnSpc>
                          <a:spcPct val="115000"/>
                        </a:lnSpc>
                        <a:spcAft>
                          <a:spcPts val="0"/>
                        </a:spcAft>
                      </a:pPr>
                      <a:r>
                        <a:rPr lang="en-US" sz="1400">
                          <a:effectLst/>
                        </a:rPr>
                        <a:t>Horaires</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Rotations</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Terrain</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r>
              <a:tr h="244094">
                <a:tc>
                  <a:txBody>
                    <a:bodyPr/>
                    <a:lstStyle/>
                    <a:p>
                      <a:pPr algn="ctr">
                        <a:lnSpc>
                          <a:spcPct val="115000"/>
                        </a:lnSpc>
                        <a:spcAft>
                          <a:spcPts val="0"/>
                        </a:spcAft>
                      </a:pPr>
                      <a:r>
                        <a:rPr lang="en-US" sz="1400">
                          <a:effectLst/>
                        </a:rPr>
                        <a:t>10h00</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fr-FR" sz="1400">
                          <a:effectLst/>
                        </a:rPr>
                        <a:t>Arrivée du club visiteur - Accueil</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hMerge="1">
                  <a:txBody>
                    <a:bodyPr/>
                    <a:lstStyle/>
                    <a:p>
                      <a:endParaRPr lang="fr-FR"/>
                    </a:p>
                  </a:txBody>
                  <a:tcPr/>
                </a:tc>
              </a:tr>
              <a:tr h="244094">
                <a:tc>
                  <a:txBody>
                    <a:bodyPr/>
                    <a:lstStyle/>
                    <a:p>
                      <a:pPr algn="ctr">
                        <a:lnSpc>
                          <a:spcPct val="115000"/>
                        </a:lnSpc>
                        <a:spcAft>
                          <a:spcPts val="0"/>
                        </a:spcAft>
                      </a:pPr>
                      <a:r>
                        <a:rPr lang="en-US" sz="1400">
                          <a:effectLst/>
                        </a:rPr>
                        <a:t>10h30</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Rotation 1</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A contre B</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r>
              <a:tr h="244094">
                <a:tc>
                  <a:txBody>
                    <a:bodyPr/>
                    <a:lstStyle/>
                    <a:p>
                      <a:pPr algn="ctr">
                        <a:lnSpc>
                          <a:spcPct val="115000"/>
                        </a:lnSpc>
                        <a:spcAft>
                          <a:spcPts val="0"/>
                        </a:spcAft>
                      </a:pPr>
                      <a:r>
                        <a:rPr lang="en-US" sz="1400">
                          <a:effectLst/>
                        </a:rPr>
                        <a:t>10h45</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Rotation 2</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A contre C</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r>
              <a:tr h="244094">
                <a:tc>
                  <a:txBody>
                    <a:bodyPr/>
                    <a:lstStyle/>
                    <a:p>
                      <a:pPr algn="ctr">
                        <a:lnSpc>
                          <a:spcPct val="115000"/>
                        </a:lnSpc>
                        <a:spcAft>
                          <a:spcPts val="0"/>
                        </a:spcAft>
                      </a:pPr>
                      <a:r>
                        <a:rPr lang="en-US" sz="1400">
                          <a:effectLst/>
                        </a:rPr>
                        <a:t>11h00</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rPr>
                        <a:t>Rotation 3</a:t>
                      </a:r>
                      <a:endParaRPr lang="fr-FR" sz="11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B contre C</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r>
              <a:tr h="244094">
                <a:tc>
                  <a:txBody>
                    <a:bodyPr/>
                    <a:lstStyle/>
                    <a:p>
                      <a:pPr algn="ctr">
                        <a:lnSpc>
                          <a:spcPct val="115000"/>
                        </a:lnSpc>
                        <a:spcAft>
                          <a:spcPts val="0"/>
                        </a:spcAft>
                      </a:pPr>
                      <a:r>
                        <a:rPr lang="en-US" sz="1400">
                          <a:effectLst/>
                        </a:rPr>
                        <a:t>11h15</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en-US" sz="1400">
                          <a:effectLst/>
                        </a:rPr>
                        <a:t>Pause déjeunée</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hMerge="1">
                  <a:txBody>
                    <a:bodyPr/>
                    <a:lstStyle/>
                    <a:p>
                      <a:endParaRPr lang="fr-FR"/>
                    </a:p>
                  </a:txBody>
                  <a:tcPr/>
                </a:tc>
              </a:tr>
              <a:tr h="244094">
                <a:tc>
                  <a:txBody>
                    <a:bodyPr/>
                    <a:lstStyle/>
                    <a:p>
                      <a:pPr algn="ctr">
                        <a:lnSpc>
                          <a:spcPct val="115000"/>
                        </a:lnSpc>
                        <a:spcAft>
                          <a:spcPts val="0"/>
                        </a:spcAft>
                      </a:pPr>
                      <a:r>
                        <a:rPr lang="en-US" sz="1400">
                          <a:effectLst/>
                        </a:rPr>
                        <a:t>11h25</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Rotation 4</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A contre B</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r>
              <a:tr h="244094">
                <a:tc>
                  <a:txBody>
                    <a:bodyPr/>
                    <a:lstStyle/>
                    <a:p>
                      <a:pPr algn="ctr">
                        <a:lnSpc>
                          <a:spcPct val="115000"/>
                        </a:lnSpc>
                        <a:spcAft>
                          <a:spcPts val="0"/>
                        </a:spcAft>
                      </a:pPr>
                      <a:r>
                        <a:rPr lang="en-US" sz="1400">
                          <a:effectLst/>
                        </a:rPr>
                        <a:t>11h40</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Rotation 5</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A contre C</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r>
              <a:tr h="244094">
                <a:tc>
                  <a:txBody>
                    <a:bodyPr/>
                    <a:lstStyle/>
                    <a:p>
                      <a:pPr algn="ctr">
                        <a:lnSpc>
                          <a:spcPct val="115000"/>
                        </a:lnSpc>
                        <a:spcAft>
                          <a:spcPts val="0"/>
                        </a:spcAft>
                      </a:pPr>
                      <a:r>
                        <a:rPr lang="en-US" sz="1400" dirty="0">
                          <a:effectLst/>
                        </a:rPr>
                        <a:t>11h55</a:t>
                      </a:r>
                      <a:endParaRPr lang="fr-FR" sz="11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a:effectLst/>
                        </a:rPr>
                        <a:t>Rotation 6</a:t>
                      </a:r>
                      <a:endParaRPr lang="fr-FR" sz="11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rPr>
                        <a:t>B </a:t>
                      </a:r>
                      <a:r>
                        <a:rPr lang="en-US" sz="1400" dirty="0" err="1">
                          <a:effectLst/>
                        </a:rPr>
                        <a:t>contre</a:t>
                      </a:r>
                      <a:r>
                        <a:rPr lang="en-US" sz="1400" dirty="0">
                          <a:effectLst/>
                        </a:rPr>
                        <a:t> C</a:t>
                      </a:r>
                      <a:endParaRPr lang="fr-FR" sz="11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3988237735"/>
              </p:ext>
            </p:extLst>
          </p:nvPr>
        </p:nvGraphicFramePr>
        <p:xfrm>
          <a:off x="8813799" y="1029987"/>
          <a:ext cx="3327999" cy="4511401"/>
        </p:xfrm>
        <a:graphic>
          <a:graphicData uri="http://schemas.openxmlformats.org/drawingml/2006/table">
            <a:tbl>
              <a:tblPr firstRow="1" firstCol="1" bandRow="1">
                <a:tableStyleId>{5C22544A-7EE6-4342-B048-85BDC9FD1C3A}</a:tableStyleId>
              </a:tblPr>
              <a:tblGrid>
                <a:gridCol w="800101"/>
                <a:gridCol w="824754"/>
                <a:gridCol w="852602"/>
                <a:gridCol w="850542"/>
              </a:tblGrid>
              <a:tr h="488991">
                <a:tc gridSpan="4">
                  <a:txBody>
                    <a:bodyPr/>
                    <a:lstStyle/>
                    <a:p>
                      <a:pPr algn="ctr">
                        <a:lnSpc>
                          <a:spcPct val="115000"/>
                        </a:lnSpc>
                        <a:spcAft>
                          <a:spcPts val="0"/>
                        </a:spcAft>
                      </a:pPr>
                      <a:r>
                        <a:rPr lang="en-US" sz="1300" dirty="0">
                          <a:effectLst/>
                        </a:rPr>
                        <a:t>4 EQUIPES PRESENTES D’UNE MEME CATEGORIE</a:t>
                      </a:r>
                      <a:endParaRPr lang="fr-FR" sz="10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hMerge="1">
                  <a:txBody>
                    <a:bodyPr/>
                    <a:lstStyle/>
                    <a:p>
                      <a:endParaRPr lang="fr-FR"/>
                    </a:p>
                  </a:txBody>
                  <a:tcPr/>
                </a:tc>
                <a:tc hMerge="1">
                  <a:txBody>
                    <a:bodyPr/>
                    <a:lstStyle/>
                    <a:p>
                      <a:endParaRPr lang="fr-FR"/>
                    </a:p>
                  </a:txBody>
                  <a:tcPr/>
                </a:tc>
                <a:tc hMerge="1">
                  <a:txBody>
                    <a:bodyPr/>
                    <a:lstStyle/>
                    <a:p>
                      <a:endParaRPr lang="fr-FR"/>
                    </a:p>
                  </a:txBody>
                  <a:tcPr/>
                </a:tc>
              </a:tr>
              <a:tr h="1034885">
                <a:tc>
                  <a:txBody>
                    <a:bodyPr/>
                    <a:lstStyle/>
                    <a:p>
                      <a:pPr algn="ctr">
                        <a:lnSpc>
                          <a:spcPct val="115000"/>
                        </a:lnSpc>
                        <a:spcAft>
                          <a:spcPts val="0"/>
                        </a:spcAft>
                      </a:pPr>
                      <a:r>
                        <a:rPr lang="en-US" sz="1300">
                          <a:effectLst/>
                        </a:rPr>
                        <a:t>Horaires</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en-US" sz="1300" dirty="0">
                          <a:effectLst/>
                        </a:rPr>
                        <a:t>Rotations</a:t>
                      </a:r>
                      <a:endParaRPr lang="fr-FR" sz="10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en-US" sz="1300" dirty="0">
                          <a:effectLst/>
                        </a:rPr>
                        <a:t>Terrain </a:t>
                      </a:r>
                      <a:endParaRPr lang="en-US" sz="1300" dirty="0" smtClean="0">
                        <a:effectLst/>
                      </a:endParaRPr>
                    </a:p>
                    <a:p>
                      <a:pPr algn="ctr">
                        <a:lnSpc>
                          <a:spcPct val="115000"/>
                        </a:lnSpc>
                        <a:spcAft>
                          <a:spcPts val="0"/>
                        </a:spcAft>
                      </a:pPr>
                      <a:r>
                        <a:rPr lang="en-US" sz="1300" dirty="0" smtClean="0">
                          <a:effectLst/>
                        </a:rPr>
                        <a:t>n</a:t>
                      </a:r>
                      <a:r>
                        <a:rPr lang="en-US" sz="1300" dirty="0">
                          <a:effectLst/>
                        </a:rPr>
                        <a:t>° 1</a:t>
                      </a:r>
                      <a:endParaRPr lang="fr-FR" sz="10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en-US" sz="1300">
                          <a:effectLst/>
                        </a:rPr>
                        <a:t>Terrain n°2</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r>
              <a:tr h="251902">
                <a:tc>
                  <a:txBody>
                    <a:bodyPr/>
                    <a:lstStyle/>
                    <a:p>
                      <a:pPr algn="ctr">
                        <a:lnSpc>
                          <a:spcPct val="115000"/>
                        </a:lnSpc>
                        <a:spcAft>
                          <a:spcPts val="0"/>
                        </a:spcAft>
                      </a:pPr>
                      <a:r>
                        <a:rPr lang="en-US" sz="1300">
                          <a:effectLst/>
                        </a:rPr>
                        <a:t>10h00</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gridSpan="3">
                  <a:txBody>
                    <a:bodyPr/>
                    <a:lstStyle/>
                    <a:p>
                      <a:pPr algn="ctr">
                        <a:lnSpc>
                          <a:spcPct val="115000"/>
                        </a:lnSpc>
                        <a:spcAft>
                          <a:spcPts val="0"/>
                        </a:spcAft>
                      </a:pPr>
                      <a:r>
                        <a:rPr lang="fr-FR" sz="1300">
                          <a:effectLst/>
                        </a:rPr>
                        <a:t>Arrivée du club visiteur - Accueil</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hMerge="1">
                  <a:txBody>
                    <a:bodyPr/>
                    <a:lstStyle/>
                    <a:p>
                      <a:endParaRPr lang="fr-FR"/>
                    </a:p>
                  </a:txBody>
                  <a:tcPr/>
                </a:tc>
                <a:tc hMerge="1">
                  <a:txBody>
                    <a:bodyPr/>
                    <a:lstStyle/>
                    <a:p>
                      <a:endParaRPr lang="fr-FR"/>
                    </a:p>
                  </a:txBody>
                  <a:tcPr/>
                </a:tc>
              </a:tr>
              <a:tr h="827907">
                <a:tc>
                  <a:txBody>
                    <a:bodyPr/>
                    <a:lstStyle/>
                    <a:p>
                      <a:pPr algn="ctr">
                        <a:lnSpc>
                          <a:spcPct val="115000"/>
                        </a:lnSpc>
                        <a:spcAft>
                          <a:spcPts val="0"/>
                        </a:spcAft>
                      </a:pPr>
                      <a:r>
                        <a:rPr lang="en-US" sz="1300">
                          <a:effectLst/>
                        </a:rPr>
                        <a:t>10h30</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en-US" sz="1300">
                          <a:effectLst/>
                        </a:rPr>
                        <a:t>Rotation 1</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en-US" sz="1300" dirty="0">
                          <a:effectLst/>
                        </a:rPr>
                        <a:t>A </a:t>
                      </a:r>
                      <a:r>
                        <a:rPr lang="en-US" sz="1300" dirty="0" err="1">
                          <a:effectLst/>
                        </a:rPr>
                        <a:t>contre</a:t>
                      </a:r>
                      <a:r>
                        <a:rPr lang="en-US" sz="1300" dirty="0">
                          <a:effectLst/>
                        </a:rPr>
                        <a:t> B</a:t>
                      </a:r>
                      <a:endParaRPr lang="fr-FR" sz="10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en-US" sz="1300">
                          <a:effectLst/>
                        </a:rPr>
                        <a:t>C contre D</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r>
              <a:tr h="827907">
                <a:tc>
                  <a:txBody>
                    <a:bodyPr/>
                    <a:lstStyle/>
                    <a:p>
                      <a:pPr algn="ctr">
                        <a:lnSpc>
                          <a:spcPct val="115000"/>
                        </a:lnSpc>
                        <a:spcAft>
                          <a:spcPts val="0"/>
                        </a:spcAft>
                      </a:pPr>
                      <a:r>
                        <a:rPr lang="en-US" sz="1300">
                          <a:effectLst/>
                        </a:rPr>
                        <a:t>10h50</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en-US" sz="1300">
                          <a:effectLst/>
                        </a:rPr>
                        <a:t>Rotation 2</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en-US" sz="1300">
                          <a:effectLst/>
                        </a:rPr>
                        <a:t>A contre C </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en-US" sz="1300">
                          <a:effectLst/>
                        </a:rPr>
                        <a:t>B contre D</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r>
              <a:tr h="251902">
                <a:tc>
                  <a:txBody>
                    <a:bodyPr/>
                    <a:lstStyle/>
                    <a:p>
                      <a:pPr algn="ctr">
                        <a:lnSpc>
                          <a:spcPct val="115000"/>
                        </a:lnSpc>
                        <a:spcAft>
                          <a:spcPts val="0"/>
                        </a:spcAft>
                      </a:pPr>
                      <a:r>
                        <a:rPr lang="en-US" sz="1300">
                          <a:effectLst/>
                        </a:rPr>
                        <a:t>11h10</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gridSpan="3">
                  <a:txBody>
                    <a:bodyPr/>
                    <a:lstStyle/>
                    <a:p>
                      <a:pPr algn="ctr">
                        <a:lnSpc>
                          <a:spcPct val="115000"/>
                        </a:lnSpc>
                        <a:spcAft>
                          <a:spcPts val="0"/>
                        </a:spcAft>
                      </a:pPr>
                      <a:r>
                        <a:rPr lang="en-US" sz="1300">
                          <a:effectLst/>
                        </a:rPr>
                        <a:t>Pause déjeunée</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hMerge="1">
                  <a:txBody>
                    <a:bodyPr/>
                    <a:lstStyle/>
                    <a:p>
                      <a:endParaRPr lang="fr-FR"/>
                    </a:p>
                  </a:txBody>
                  <a:tcPr/>
                </a:tc>
                <a:tc hMerge="1">
                  <a:txBody>
                    <a:bodyPr/>
                    <a:lstStyle/>
                    <a:p>
                      <a:endParaRPr lang="fr-FR"/>
                    </a:p>
                  </a:txBody>
                  <a:tcPr/>
                </a:tc>
              </a:tr>
              <a:tr h="827907">
                <a:tc>
                  <a:txBody>
                    <a:bodyPr/>
                    <a:lstStyle/>
                    <a:p>
                      <a:pPr algn="ctr">
                        <a:lnSpc>
                          <a:spcPct val="115000"/>
                        </a:lnSpc>
                        <a:spcAft>
                          <a:spcPts val="0"/>
                        </a:spcAft>
                      </a:pPr>
                      <a:r>
                        <a:rPr lang="en-US" sz="1300" dirty="0">
                          <a:effectLst/>
                        </a:rPr>
                        <a:t>11h35</a:t>
                      </a:r>
                      <a:endParaRPr lang="fr-FR" sz="10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en-US" sz="1300">
                          <a:effectLst/>
                        </a:rPr>
                        <a:t>Rotation 3</a:t>
                      </a:r>
                      <a:endParaRPr lang="fr-FR" sz="10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en-US" sz="1300" dirty="0">
                          <a:effectLst/>
                        </a:rPr>
                        <a:t>A </a:t>
                      </a:r>
                      <a:r>
                        <a:rPr lang="en-US" sz="1300" dirty="0" err="1">
                          <a:effectLst/>
                        </a:rPr>
                        <a:t>contre</a:t>
                      </a:r>
                      <a:r>
                        <a:rPr lang="en-US" sz="1300" dirty="0">
                          <a:effectLst/>
                        </a:rPr>
                        <a:t> D</a:t>
                      </a:r>
                      <a:endParaRPr lang="fr-FR" sz="10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en-US" sz="1300" dirty="0">
                          <a:effectLst/>
                        </a:rPr>
                        <a:t>B </a:t>
                      </a:r>
                      <a:r>
                        <a:rPr lang="en-US" sz="1300" dirty="0" err="1">
                          <a:effectLst/>
                        </a:rPr>
                        <a:t>contre</a:t>
                      </a:r>
                      <a:r>
                        <a:rPr lang="en-US" sz="1300" dirty="0">
                          <a:effectLst/>
                        </a:rPr>
                        <a:t> C</a:t>
                      </a:r>
                      <a:endParaRPr lang="fr-FR" sz="10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63251" marR="63251" marT="0" marB="0"/>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686112343"/>
              </p:ext>
            </p:extLst>
          </p:nvPr>
        </p:nvGraphicFramePr>
        <p:xfrm>
          <a:off x="5854699" y="1029987"/>
          <a:ext cx="2959099" cy="4549501"/>
        </p:xfrm>
        <a:graphic>
          <a:graphicData uri="http://schemas.openxmlformats.org/drawingml/2006/table">
            <a:tbl>
              <a:tblPr firstRow="1" firstCol="1" bandRow="1">
                <a:tableStyleId>{5C22544A-7EE6-4342-B048-85BDC9FD1C3A}</a:tableStyleId>
              </a:tblPr>
              <a:tblGrid>
                <a:gridCol w="592485"/>
                <a:gridCol w="875836"/>
                <a:gridCol w="586464"/>
                <a:gridCol w="904314"/>
              </a:tblGrid>
              <a:tr h="397185">
                <a:tc gridSpan="4">
                  <a:txBody>
                    <a:bodyPr/>
                    <a:lstStyle/>
                    <a:p>
                      <a:pPr algn="ctr">
                        <a:lnSpc>
                          <a:spcPct val="115000"/>
                        </a:lnSpc>
                        <a:spcAft>
                          <a:spcPts val="0"/>
                        </a:spcAft>
                      </a:pPr>
                      <a:r>
                        <a:rPr lang="en-US" sz="900" dirty="0">
                          <a:effectLst/>
                        </a:rPr>
                        <a:t>5 EQUIPES PRESENTES D’UNE MEME CATEGORIE</a:t>
                      </a:r>
                      <a:endParaRPr lang="fr-FR" sz="7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hMerge="1">
                  <a:txBody>
                    <a:bodyPr/>
                    <a:lstStyle/>
                    <a:p>
                      <a:endParaRPr lang="fr-FR"/>
                    </a:p>
                  </a:txBody>
                  <a:tcPr/>
                </a:tc>
                <a:tc hMerge="1">
                  <a:txBody>
                    <a:bodyPr/>
                    <a:lstStyle/>
                    <a:p>
                      <a:endParaRPr lang="fr-FR"/>
                    </a:p>
                  </a:txBody>
                  <a:tcPr/>
                </a:tc>
                <a:tc hMerge="1">
                  <a:txBody>
                    <a:bodyPr/>
                    <a:lstStyle/>
                    <a:p>
                      <a:endParaRPr lang="fr-FR"/>
                    </a:p>
                  </a:txBody>
                  <a:tcPr/>
                </a:tc>
              </a:tr>
              <a:tr h="751027">
                <a:tc>
                  <a:txBody>
                    <a:bodyPr/>
                    <a:lstStyle/>
                    <a:p>
                      <a:pPr algn="ctr">
                        <a:lnSpc>
                          <a:spcPct val="115000"/>
                        </a:lnSpc>
                        <a:spcAft>
                          <a:spcPts val="0"/>
                        </a:spcAft>
                      </a:pPr>
                      <a:r>
                        <a:rPr lang="en-US" sz="900">
                          <a:effectLst/>
                        </a:rPr>
                        <a:t>Horaires</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nchor="ctr"/>
                </a:tc>
                <a:tc>
                  <a:txBody>
                    <a:bodyPr/>
                    <a:lstStyle/>
                    <a:p>
                      <a:pPr algn="ctr">
                        <a:lnSpc>
                          <a:spcPct val="115000"/>
                        </a:lnSpc>
                        <a:spcAft>
                          <a:spcPts val="0"/>
                        </a:spcAft>
                      </a:pPr>
                      <a:r>
                        <a:rPr lang="en-US" sz="900">
                          <a:effectLst/>
                        </a:rPr>
                        <a:t>Rotations</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nchor="ctr"/>
                </a:tc>
                <a:tc>
                  <a:txBody>
                    <a:bodyPr/>
                    <a:lstStyle/>
                    <a:p>
                      <a:pPr algn="ctr">
                        <a:lnSpc>
                          <a:spcPct val="115000"/>
                        </a:lnSpc>
                        <a:spcAft>
                          <a:spcPts val="0"/>
                        </a:spcAft>
                      </a:pPr>
                      <a:r>
                        <a:rPr lang="en-US" sz="900">
                          <a:effectLst/>
                        </a:rPr>
                        <a:t>Terrain n° 1</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nchor="ctr"/>
                </a:tc>
                <a:tc>
                  <a:txBody>
                    <a:bodyPr/>
                    <a:lstStyle/>
                    <a:p>
                      <a:pPr algn="ctr">
                        <a:lnSpc>
                          <a:spcPct val="115000"/>
                        </a:lnSpc>
                        <a:spcAft>
                          <a:spcPts val="0"/>
                        </a:spcAft>
                      </a:pPr>
                      <a:r>
                        <a:rPr lang="en-US" sz="900">
                          <a:effectLst/>
                        </a:rPr>
                        <a:t>Terrain n°2</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nchor="ctr"/>
                </a:tc>
              </a:tr>
              <a:tr h="198592">
                <a:tc>
                  <a:txBody>
                    <a:bodyPr/>
                    <a:lstStyle/>
                    <a:p>
                      <a:pPr algn="ctr">
                        <a:lnSpc>
                          <a:spcPct val="115000"/>
                        </a:lnSpc>
                        <a:spcAft>
                          <a:spcPts val="0"/>
                        </a:spcAft>
                      </a:pPr>
                      <a:r>
                        <a:rPr lang="en-US" sz="900">
                          <a:effectLst/>
                        </a:rPr>
                        <a:t>10h00</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gridSpan="3">
                  <a:txBody>
                    <a:bodyPr/>
                    <a:lstStyle/>
                    <a:p>
                      <a:pPr algn="ctr">
                        <a:lnSpc>
                          <a:spcPct val="115000"/>
                        </a:lnSpc>
                        <a:spcAft>
                          <a:spcPts val="0"/>
                        </a:spcAft>
                      </a:pPr>
                      <a:r>
                        <a:rPr lang="fr-FR" sz="900">
                          <a:effectLst/>
                        </a:rPr>
                        <a:t>Arrivée du club visiteur - Accueil</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hMerge="1">
                  <a:txBody>
                    <a:bodyPr/>
                    <a:lstStyle/>
                    <a:p>
                      <a:endParaRPr lang="fr-FR"/>
                    </a:p>
                  </a:txBody>
                  <a:tcPr/>
                </a:tc>
                <a:tc hMerge="1">
                  <a:txBody>
                    <a:bodyPr/>
                    <a:lstStyle/>
                    <a:p>
                      <a:endParaRPr lang="fr-FR"/>
                    </a:p>
                  </a:txBody>
                  <a:tcPr/>
                </a:tc>
              </a:tr>
              <a:tr h="600821">
                <a:tc>
                  <a:txBody>
                    <a:bodyPr/>
                    <a:lstStyle/>
                    <a:p>
                      <a:pPr algn="ctr">
                        <a:lnSpc>
                          <a:spcPct val="115000"/>
                        </a:lnSpc>
                        <a:spcAft>
                          <a:spcPts val="0"/>
                        </a:spcAft>
                      </a:pPr>
                      <a:r>
                        <a:rPr lang="en-US" sz="900">
                          <a:effectLst/>
                        </a:rPr>
                        <a:t>10h30</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Rotation 1</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A contre B</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C contre D</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r>
              <a:tr h="600821">
                <a:tc>
                  <a:txBody>
                    <a:bodyPr/>
                    <a:lstStyle/>
                    <a:p>
                      <a:pPr algn="ctr">
                        <a:lnSpc>
                          <a:spcPct val="115000"/>
                        </a:lnSpc>
                        <a:spcAft>
                          <a:spcPts val="0"/>
                        </a:spcAft>
                      </a:pPr>
                      <a:r>
                        <a:rPr lang="en-US" sz="900">
                          <a:effectLst/>
                        </a:rPr>
                        <a:t>10h45</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Rotation 2</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E contre A </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B contre C</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r>
              <a:tr h="600821">
                <a:tc>
                  <a:txBody>
                    <a:bodyPr/>
                    <a:lstStyle/>
                    <a:p>
                      <a:pPr algn="ctr">
                        <a:lnSpc>
                          <a:spcPct val="115000"/>
                        </a:lnSpc>
                        <a:spcAft>
                          <a:spcPts val="0"/>
                        </a:spcAft>
                      </a:pPr>
                      <a:r>
                        <a:rPr lang="en-US" sz="900">
                          <a:effectLst/>
                        </a:rPr>
                        <a:t>11h00</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Rotation 3</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D contre E</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A contre C</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r>
              <a:tr h="198592">
                <a:tc>
                  <a:txBody>
                    <a:bodyPr/>
                    <a:lstStyle/>
                    <a:p>
                      <a:pPr algn="ctr">
                        <a:lnSpc>
                          <a:spcPct val="115000"/>
                        </a:lnSpc>
                        <a:spcAft>
                          <a:spcPts val="0"/>
                        </a:spcAft>
                      </a:pPr>
                      <a:r>
                        <a:rPr lang="en-US" sz="900">
                          <a:effectLst/>
                        </a:rPr>
                        <a:t>11h15</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gridSpan="3">
                  <a:txBody>
                    <a:bodyPr/>
                    <a:lstStyle/>
                    <a:p>
                      <a:pPr algn="ctr">
                        <a:lnSpc>
                          <a:spcPct val="115000"/>
                        </a:lnSpc>
                        <a:spcAft>
                          <a:spcPts val="0"/>
                        </a:spcAft>
                      </a:pPr>
                      <a:r>
                        <a:rPr lang="en-US" sz="900">
                          <a:effectLst/>
                        </a:rPr>
                        <a:t>Pause</a:t>
                      </a:r>
                      <a:r>
                        <a:rPr lang="fr-FR" sz="900">
                          <a:effectLst/>
                        </a:rPr>
                        <a:t> déjeunée</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hMerge="1">
                  <a:txBody>
                    <a:bodyPr/>
                    <a:lstStyle/>
                    <a:p>
                      <a:endParaRPr lang="fr-FR"/>
                    </a:p>
                  </a:txBody>
                  <a:tcPr/>
                </a:tc>
                <a:tc hMerge="1">
                  <a:txBody>
                    <a:bodyPr/>
                    <a:lstStyle/>
                    <a:p>
                      <a:endParaRPr lang="fr-FR"/>
                    </a:p>
                  </a:txBody>
                  <a:tcPr/>
                </a:tc>
              </a:tr>
              <a:tr h="600821">
                <a:tc>
                  <a:txBody>
                    <a:bodyPr/>
                    <a:lstStyle/>
                    <a:p>
                      <a:pPr algn="ctr">
                        <a:lnSpc>
                          <a:spcPct val="115000"/>
                        </a:lnSpc>
                        <a:spcAft>
                          <a:spcPts val="0"/>
                        </a:spcAft>
                      </a:pPr>
                      <a:r>
                        <a:rPr lang="en-US" sz="900">
                          <a:effectLst/>
                        </a:rPr>
                        <a:t>11h25</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Rotation 4</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dirty="0">
                          <a:effectLst/>
                        </a:rPr>
                        <a:t>B </a:t>
                      </a:r>
                      <a:r>
                        <a:rPr lang="en-US" sz="900" dirty="0" err="1">
                          <a:effectLst/>
                        </a:rPr>
                        <a:t>contre</a:t>
                      </a:r>
                      <a:r>
                        <a:rPr lang="en-US" sz="900" dirty="0">
                          <a:effectLst/>
                        </a:rPr>
                        <a:t> E</a:t>
                      </a:r>
                      <a:endParaRPr lang="fr-FR" sz="7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D contre A</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r>
              <a:tr h="600821">
                <a:tc>
                  <a:txBody>
                    <a:bodyPr/>
                    <a:lstStyle/>
                    <a:p>
                      <a:pPr algn="ctr">
                        <a:lnSpc>
                          <a:spcPct val="115000"/>
                        </a:lnSpc>
                        <a:spcAft>
                          <a:spcPts val="0"/>
                        </a:spcAft>
                      </a:pPr>
                      <a:r>
                        <a:rPr lang="en-US" sz="900">
                          <a:effectLst/>
                        </a:rPr>
                        <a:t>11h40</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Rotation 5</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a:effectLst/>
                        </a:rPr>
                        <a:t>C contre E</a:t>
                      </a:r>
                      <a:endParaRPr lang="fr-FR" sz="70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en-US" sz="900" dirty="0">
                          <a:effectLst/>
                        </a:rPr>
                        <a:t>B </a:t>
                      </a:r>
                      <a:r>
                        <a:rPr lang="en-US" sz="900" dirty="0" err="1">
                          <a:effectLst/>
                        </a:rPr>
                        <a:t>contre</a:t>
                      </a:r>
                      <a:r>
                        <a:rPr lang="en-US" sz="900" dirty="0">
                          <a:effectLst/>
                        </a:rPr>
                        <a:t> D</a:t>
                      </a:r>
                      <a:endParaRPr lang="fr-FR" sz="700" dirty="0">
                        <a:solidFill>
                          <a:srgbClr val="87CD70"/>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45179" marR="45179" marT="0" marB="0"/>
                </a:tc>
              </a:tr>
            </a:tbl>
          </a:graphicData>
        </a:graphic>
      </p:graphicFrame>
    </p:spTree>
    <p:extLst>
      <p:ext uri="{BB962C8B-B14F-4D97-AF65-F5344CB8AC3E}">
        <p14:creationId xmlns:p14="http://schemas.microsoft.com/office/powerpoint/2010/main" val="55220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69876"/>
            <a:ext cx="10972800" cy="665162"/>
          </a:xfrm>
        </p:spPr>
        <p:txBody>
          <a:bodyPr/>
          <a:lstStyle/>
          <a:p>
            <a:pPr algn="ctr"/>
            <a:r>
              <a:rPr lang="fr-FR" sz="3600" dirty="0" smtClean="0">
                <a:solidFill>
                  <a:schemeClr val="accent6">
                    <a:lumMod val="60000"/>
                    <a:lumOff val="40000"/>
                  </a:schemeClr>
                </a:solidFill>
                <a:latin typeface="Myriad Pro"/>
              </a:rPr>
              <a:t>12. NOËL SOLIDAIRE</a:t>
            </a:r>
            <a:endParaRPr lang="fr-FR" sz="3600" dirty="0">
              <a:solidFill>
                <a:schemeClr val="accent6">
                  <a:lumMod val="60000"/>
                  <a:lumOff val="40000"/>
                </a:schemeClr>
              </a:solidFill>
              <a:latin typeface="Myriad Pro"/>
            </a:endParaRPr>
          </a:p>
        </p:txBody>
      </p:sp>
      <p:sp>
        <p:nvSpPr>
          <p:cNvPr id="3" name="Espace réservé du contenu 2"/>
          <p:cNvSpPr>
            <a:spLocks noGrp="1"/>
          </p:cNvSpPr>
          <p:nvPr>
            <p:ph idx="1"/>
          </p:nvPr>
        </p:nvSpPr>
        <p:spPr/>
        <p:txBody>
          <a:bodyPr/>
          <a:lstStyle/>
          <a:p>
            <a:r>
              <a:rPr lang="fr-FR" sz="1400" dirty="0">
                <a:latin typeface="Myriad Pro"/>
              </a:rPr>
              <a:t>Ce rassemblement sera organisé le samedi </a:t>
            </a:r>
            <a:r>
              <a:rPr lang="fr-FR" sz="1400" dirty="0" smtClean="0">
                <a:latin typeface="Myriad Pro"/>
              </a:rPr>
              <a:t>15 </a:t>
            </a:r>
            <a:r>
              <a:rPr lang="fr-FR" sz="1400" dirty="0">
                <a:latin typeface="Myriad Pro"/>
              </a:rPr>
              <a:t>décembre </a:t>
            </a:r>
            <a:r>
              <a:rPr lang="fr-FR" sz="1400" dirty="0" smtClean="0">
                <a:latin typeface="Myriad Pro"/>
              </a:rPr>
              <a:t>2018 </a:t>
            </a:r>
            <a:r>
              <a:rPr lang="fr-FR" sz="1400" dirty="0">
                <a:latin typeface="Myriad Pro"/>
              </a:rPr>
              <a:t>après-midi.</a:t>
            </a:r>
          </a:p>
          <a:p>
            <a:endParaRPr lang="fr-FR" sz="1400" dirty="0">
              <a:latin typeface="Myriad Pro"/>
            </a:endParaRPr>
          </a:p>
          <a:p>
            <a:r>
              <a:rPr lang="fr-FR" sz="1400" dirty="0">
                <a:latin typeface="Myriad Pro"/>
              </a:rPr>
              <a:t>A l’occasion de ce plateau, le District de l’Aude de Football souhaite mettre en place une action solidaire au profit des plus démunis. Elle consiste dans la mise en place d’une collecte de jouets qui seront reversés à une association caritative.</a:t>
            </a:r>
          </a:p>
          <a:p>
            <a:r>
              <a:rPr lang="fr-FR" sz="1400" dirty="0">
                <a:latin typeface="Myriad Pro"/>
              </a:rPr>
              <a:t>L’objectif de cette action : chaque enfant déposera, à l’association présente sur le site, un jouet dont il ne se sert plus afin de l’offrir à un enfant défavorisé. </a:t>
            </a:r>
          </a:p>
          <a:p>
            <a:endParaRPr lang="fr-FR" sz="1400" dirty="0">
              <a:latin typeface="Myriad Pro"/>
            </a:endParaRPr>
          </a:p>
          <a:p>
            <a:r>
              <a:rPr lang="fr-FR" sz="1400" dirty="0">
                <a:latin typeface="Myriad Pro"/>
              </a:rPr>
              <a:t>La Commission du Football d’Animation organisera ce rassemblement sur 2 Intersecteurs :</a:t>
            </a:r>
          </a:p>
          <a:p>
            <a:r>
              <a:rPr lang="fr-FR" sz="1400" dirty="0">
                <a:latin typeface="Myriad Pro"/>
              </a:rPr>
              <a:t>-	Les secteurs du Lauragais, de la Haute Vallée et un des deux secteurs du Carcassonnais seront réunis sur un même site.</a:t>
            </a:r>
          </a:p>
          <a:p>
            <a:r>
              <a:rPr lang="fr-FR" sz="1400" dirty="0">
                <a:latin typeface="Myriad Pro"/>
              </a:rPr>
              <a:t>-	Les secteurs du Narbonnais et un des deux secteurs du Carcassonnais seront réunis sur un même site.</a:t>
            </a:r>
          </a:p>
          <a:p>
            <a:endParaRPr lang="fr-FR" sz="1400" dirty="0">
              <a:latin typeface="Myriad Pro"/>
            </a:endParaRPr>
          </a:p>
          <a:p>
            <a:r>
              <a:rPr lang="fr-FR" sz="1400" b="1" dirty="0">
                <a:solidFill>
                  <a:srgbClr val="FFFF00"/>
                </a:solidFill>
                <a:latin typeface="Myriad Pro"/>
              </a:rPr>
              <a:t>1 LICENCIE(E)  = 1 JOUET</a:t>
            </a:r>
          </a:p>
          <a:p>
            <a:pPr marL="0" indent="0">
              <a:buNone/>
            </a:pPr>
            <a:endParaRPr lang="fr-FR" sz="1600" dirty="0">
              <a:latin typeface="Myriad Pro"/>
            </a:endParaRPr>
          </a:p>
          <a:p>
            <a:endParaRPr lang="fr-FR" sz="1600" dirty="0">
              <a:latin typeface="Myriad Pro"/>
            </a:endParaRPr>
          </a:p>
          <a:p>
            <a:endParaRPr lang="fr-FR" dirty="0"/>
          </a:p>
        </p:txBody>
      </p:sp>
      <p:sp>
        <p:nvSpPr>
          <p:cNvPr id="4" name="Espace réservé de la date 3"/>
          <p:cNvSpPr>
            <a:spLocks noGrp="1"/>
          </p:cNvSpPr>
          <p:nvPr>
            <p:ph type="dt" sz="half" idx="10"/>
          </p:nvPr>
        </p:nvSpPr>
        <p:spPr/>
        <p:txBody>
          <a:bodyPr/>
          <a:lstStyle/>
          <a:p>
            <a:fld id="{A6BF39D1-9DD5-45F6-8267-3225C4D1570D}" type="datetime1">
              <a:rPr lang="fr-FR" altLang="fr-FR" smtClean="0"/>
              <a:pPr/>
              <a:t>18/09/2018</a:t>
            </a:fld>
            <a:endParaRPr lang="fr-FR" altLang="fr-FR"/>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19</a:t>
            </a:fld>
            <a:endParaRPr lang="fr-FR" altLang="fr-FR"/>
          </a:p>
        </p:txBody>
      </p:sp>
      <p:sp>
        <p:nvSpPr>
          <p:cNvPr id="8" name="ZoneTexte 7">
            <a:hlinkClick r:id="rId2" action="ppaction://hlinksldjump"/>
          </p:cNvPr>
          <p:cNvSpPr txBox="1"/>
          <p:nvPr/>
        </p:nvSpPr>
        <p:spPr>
          <a:xfrm>
            <a:off x="9791700" y="5716301"/>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145910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2381250" y="38100"/>
            <a:ext cx="8229600" cy="1143000"/>
          </a:xfrm>
        </p:spPr>
        <p:txBody>
          <a:bodyPr/>
          <a:lstStyle/>
          <a:p>
            <a:pPr algn="ctr"/>
            <a:r>
              <a:rPr lang="fr-FR" sz="3600" dirty="0">
                <a:solidFill>
                  <a:schemeClr val="accent6">
                    <a:lumMod val="60000"/>
                    <a:lumOff val="40000"/>
                  </a:schemeClr>
                </a:solidFill>
                <a:latin typeface="Tw Cen MT" panose="020B0602020104020603" pitchFamily="34" charset="0"/>
                <a:ea typeface="+mj-ea"/>
                <a:cs typeface="+mj-cs"/>
              </a:rPr>
              <a:t>SOMMAIRE GUIDE DE LA SAISON </a:t>
            </a:r>
            <a:r>
              <a:rPr lang="fr-FR" sz="3600" dirty="0" smtClean="0">
                <a:solidFill>
                  <a:schemeClr val="accent6">
                    <a:lumMod val="60000"/>
                    <a:lumOff val="40000"/>
                  </a:schemeClr>
                </a:solidFill>
                <a:latin typeface="Tw Cen MT" panose="020B0602020104020603" pitchFamily="34" charset="0"/>
                <a:ea typeface="+mj-ea"/>
                <a:cs typeface="+mj-cs"/>
              </a:rPr>
              <a:t>U7 </a:t>
            </a:r>
            <a:r>
              <a:rPr lang="fr-FR" sz="3600" dirty="0">
                <a:solidFill>
                  <a:schemeClr val="accent6">
                    <a:lumMod val="60000"/>
                    <a:lumOff val="40000"/>
                  </a:schemeClr>
                </a:solidFill>
                <a:latin typeface="Tw Cen MT" panose="020B0602020104020603" pitchFamily="34" charset="0"/>
                <a:ea typeface="+mj-ea"/>
                <a:cs typeface="+mj-cs"/>
              </a:rPr>
              <a:t>:</a:t>
            </a:r>
            <a:endParaRPr lang="fr-FR" altLang="fr-FR" sz="3600" dirty="0">
              <a:solidFill>
                <a:schemeClr val="accent6">
                  <a:lumMod val="60000"/>
                  <a:lumOff val="40000"/>
                </a:schemeClr>
              </a:solidFill>
              <a:latin typeface="Tw Cen MT" panose="020B0602020104020603" pitchFamily="34" charset="0"/>
            </a:endParaRPr>
          </a:p>
        </p:txBody>
      </p:sp>
      <p:sp>
        <p:nvSpPr>
          <p:cNvPr id="5" name="Espace réservé du pied de page 4"/>
          <p:cNvSpPr>
            <a:spLocks noGrp="1"/>
          </p:cNvSpPr>
          <p:nvPr>
            <p:ph type="ftr" sz="quarter" idx="11"/>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fr-FR" altLang="fr-FR" sz="1100" dirty="0">
                <a:solidFill>
                  <a:srgbClr val="FFFFFF"/>
                </a:solidFill>
                <a:latin typeface="Myriad Pro" panose="020B0503030403020204" pitchFamily="34" charset="0"/>
              </a:rPr>
              <a:t>DISTRICT DE L’AUDE DE FOOTBALL </a:t>
            </a:r>
          </a:p>
        </p:txBody>
      </p:sp>
      <p:sp>
        <p:nvSpPr>
          <p:cNvPr id="6" name="Espace réservé du numéro de diapositive 5"/>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7E321C4-5F6A-4AAB-9486-54D9D2484F28}" type="slidenum">
              <a:rPr lang="fr-FR" altLang="fr-FR" sz="1100">
                <a:solidFill>
                  <a:srgbClr val="FFFFFF"/>
                </a:solidFill>
                <a:latin typeface="Myriad Pro" panose="020B0503030403020204" pitchFamily="34" charset="0"/>
              </a:rPr>
              <a:pPr eaLnBrk="1" hangingPunct="1"/>
              <a:t>2</a:t>
            </a:fld>
            <a:endParaRPr lang="fr-FR" altLang="fr-FR" sz="1100" dirty="0">
              <a:solidFill>
                <a:srgbClr val="FFFFFF"/>
              </a:solidFill>
              <a:latin typeface="Myriad Pro" panose="020B0503030403020204" pitchFamily="34" charset="0"/>
            </a:endParaRPr>
          </a:p>
        </p:txBody>
      </p:sp>
      <p:graphicFrame>
        <p:nvGraphicFramePr>
          <p:cNvPr id="15" name="Diagramme 14"/>
          <p:cNvGraphicFramePr/>
          <p:nvPr>
            <p:extLst>
              <p:ext uri="{D42A27DB-BD31-4B8C-83A1-F6EECF244321}">
                <p14:modId xmlns:p14="http://schemas.microsoft.com/office/powerpoint/2010/main" val="1275611070"/>
              </p:ext>
            </p:extLst>
          </p:nvPr>
        </p:nvGraphicFramePr>
        <p:xfrm>
          <a:off x="2695575" y="1016000"/>
          <a:ext cx="7600950" cy="5195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solidFill>
                  <a:schemeClr val="accent6">
                    <a:lumMod val="60000"/>
                    <a:lumOff val="40000"/>
                  </a:schemeClr>
                </a:solidFill>
                <a:latin typeface="Myriad Pro"/>
              </a:rPr>
              <a:t>14.FORMATION MODULE U7</a:t>
            </a:r>
            <a:endParaRPr lang="fr-FR" sz="3600" dirty="0">
              <a:solidFill>
                <a:schemeClr val="accent6">
                  <a:lumMod val="60000"/>
                  <a:lumOff val="40000"/>
                </a:schemeClr>
              </a:solidFill>
              <a:latin typeface="Myriad Pro"/>
            </a:endParaRPr>
          </a:p>
        </p:txBody>
      </p:sp>
      <p:sp>
        <p:nvSpPr>
          <p:cNvPr id="3" name="Espace réservé du contenu 2"/>
          <p:cNvSpPr>
            <a:spLocks noGrp="1"/>
          </p:cNvSpPr>
          <p:nvPr>
            <p:ph idx="1"/>
          </p:nvPr>
        </p:nvSpPr>
        <p:spPr>
          <a:xfrm>
            <a:off x="609600" y="1400970"/>
            <a:ext cx="10972800" cy="4525963"/>
          </a:xfrm>
        </p:spPr>
        <p:txBody>
          <a:bodyPr/>
          <a:lstStyle/>
          <a:p>
            <a:r>
              <a:rPr lang="fr-FR" sz="1400" b="1" dirty="0">
                <a:latin typeface="Myriad Pro"/>
              </a:rPr>
              <a:t>MODULE </a:t>
            </a:r>
            <a:r>
              <a:rPr lang="fr-FR" sz="1400" b="1" dirty="0" smtClean="0">
                <a:latin typeface="Myriad Pro"/>
              </a:rPr>
              <a:t>U7</a:t>
            </a:r>
            <a:r>
              <a:rPr lang="fr-FR" sz="1400" dirty="0" smtClean="0">
                <a:latin typeface="Myriad Pro"/>
              </a:rPr>
              <a:t> </a:t>
            </a:r>
            <a:r>
              <a:rPr lang="fr-FR" sz="1400" dirty="0">
                <a:latin typeface="Myriad Pro"/>
              </a:rPr>
              <a:t>:</a:t>
            </a:r>
          </a:p>
          <a:p>
            <a:pPr lvl="3"/>
            <a:r>
              <a:rPr lang="fr-FR" sz="1400" dirty="0">
                <a:latin typeface="Myriad Pro"/>
              </a:rPr>
              <a:t>La Ligue Occitanie et le District de l’Aude de Football organiseront un Module U7 le samedi </a:t>
            </a:r>
            <a:r>
              <a:rPr lang="fr-FR" sz="1400" dirty="0" smtClean="0">
                <a:latin typeface="Myriad Pro"/>
              </a:rPr>
              <a:t>20 Octobre 2018 </a:t>
            </a:r>
            <a:r>
              <a:rPr lang="fr-FR" sz="1400" dirty="0">
                <a:latin typeface="Myriad Pro"/>
              </a:rPr>
              <a:t>de 8h30 à 12h30 et de 14h à 18h sur 2 secteurs géographiques :</a:t>
            </a:r>
          </a:p>
          <a:p>
            <a:pPr lvl="4"/>
            <a:r>
              <a:rPr lang="fr-FR" sz="1400" dirty="0">
                <a:latin typeface="Myriad Pro"/>
              </a:rPr>
              <a:t>Secteur Est au siège social du SC Narbonne </a:t>
            </a:r>
            <a:r>
              <a:rPr lang="fr-FR" sz="1400" dirty="0" err="1">
                <a:latin typeface="Myriad Pro"/>
              </a:rPr>
              <a:t>Montplaisir</a:t>
            </a:r>
            <a:r>
              <a:rPr lang="fr-FR" sz="1400" dirty="0">
                <a:latin typeface="Myriad Pro"/>
              </a:rPr>
              <a:t> (Complexe </a:t>
            </a:r>
            <a:r>
              <a:rPr lang="fr-FR" sz="1400" dirty="0" err="1">
                <a:latin typeface="Myriad Pro"/>
              </a:rPr>
              <a:t>Montplaisir</a:t>
            </a:r>
            <a:r>
              <a:rPr lang="fr-FR" sz="1400" dirty="0">
                <a:latin typeface="Myriad Pro"/>
              </a:rPr>
              <a:t>).</a:t>
            </a:r>
          </a:p>
          <a:p>
            <a:pPr lvl="4"/>
            <a:r>
              <a:rPr lang="fr-FR" sz="1400" dirty="0">
                <a:latin typeface="Myriad Pro"/>
              </a:rPr>
              <a:t>Secteur Ouest au siège social de l’AS Bram et du GFPLM (Stade des Pyrénées</a:t>
            </a:r>
            <a:r>
              <a:rPr lang="fr-FR" sz="1400" dirty="0" smtClean="0">
                <a:latin typeface="Myriad Pro"/>
              </a:rPr>
              <a:t>).</a:t>
            </a:r>
            <a:r>
              <a:rPr lang="fr-FR" sz="1400" dirty="0">
                <a:latin typeface="Myriad Pro"/>
              </a:rPr>
              <a:t>	</a:t>
            </a:r>
          </a:p>
          <a:p>
            <a:r>
              <a:rPr lang="fr-FR" sz="1400" dirty="0">
                <a:latin typeface="Myriad Pro"/>
              </a:rPr>
              <a:t>Nous souhaitons vivement que le plus grand nombre de responsables d’équipes les suivent. Ce planning a été établi pour correspondre aux attentes et aux </a:t>
            </a:r>
            <a:r>
              <a:rPr lang="fr-FR" sz="1400" dirty="0" smtClean="0">
                <a:latin typeface="Myriad Pro"/>
              </a:rPr>
              <a:t>disponibilités </a:t>
            </a:r>
            <a:r>
              <a:rPr lang="fr-FR" sz="1400" dirty="0">
                <a:latin typeface="Myriad Pro"/>
              </a:rPr>
              <a:t>de ces responsables. </a:t>
            </a:r>
          </a:p>
          <a:p>
            <a:r>
              <a:rPr lang="fr-FR" sz="1400" dirty="0">
                <a:latin typeface="Myriad Pro"/>
              </a:rPr>
              <a:t> </a:t>
            </a:r>
          </a:p>
          <a:p>
            <a:r>
              <a:rPr lang="fr-FR" sz="1400" dirty="0">
                <a:latin typeface="Myriad Pro"/>
              </a:rPr>
              <a:t>Nous vous précisons qu’un module correspond à un volume horaire de 8</a:t>
            </a:r>
            <a:r>
              <a:rPr lang="fr-FR" sz="1400" dirty="0" smtClean="0">
                <a:latin typeface="Myriad Pro"/>
              </a:rPr>
              <a:t> </a:t>
            </a:r>
            <a:r>
              <a:rPr lang="fr-FR" sz="1400" dirty="0">
                <a:latin typeface="Myriad Pro"/>
              </a:rPr>
              <a:t>heures.</a:t>
            </a:r>
          </a:p>
          <a:p>
            <a:r>
              <a:rPr lang="fr-FR" sz="1400" dirty="0">
                <a:latin typeface="Myriad Pro"/>
              </a:rPr>
              <a:t>LES INSCRIPTIONS SE FONT SUR LE SITE INTERNET DE LA LIGUE DU LANGUEDOC ROUSSILLON DE FOOTBALL</a:t>
            </a:r>
          </a:p>
          <a:p>
            <a:r>
              <a:rPr lang="fr-FR" sz="1400" i="1" dirty="0" smtClean="0">
                <a:solidFill>
                  <a:srgbClr val="FFFF00"/>
                </a:solidFill>
                <a:latin typeface="Myriad Pro"/>
              </a:rPr>
              <a:t>Suite à </a:t>
            </a:r>
            <a:r>
              <a:rPr lang="fr-FR" sz="1400" i="1" dirty="0">
                <a:solidFill>
                  <a:srgbClr val="FFFF00"/>
                </a:solidFill>
                <a:latin typeface="Myriad Pro"/>
              </a:rPr>
              <a:t>votre inscription sur le portail internet, une convocation vous sera envoyée 15 jours avant le début du stage, toute non confirmation de votre part au Maitre de Stage dans les 48h qui suivent entrainera l'annulation de votre inscription (les coordonnées se trouveront sur la convocation).</a:t>
            </a:r>
            <a:endParaRPr lang="fr-FR" sz="1400" dirty="0">
              <a:solidFill>
                <a:srgbClr val="FFFF00"/>
              </a:solidFill>
              <a:latin typeface="Myriad Pro"/>
            </a:endParaRPr>
          </a:p>
          <a:p>
            <a:pPr marL="0" indent="0">
              <a:buNone/>
            </a:pPr>
            <a:endParaRPr lang="fr-FR" dirty="0"/>
          </a:p>
        </p:txBody>
      </p:sp>
      <p:sp>
        <p:nvSpPr>
          <p:cNvPr id="4" name="Espace réservé de la date 3"/>
          <p:cNvSpPr>
            <a:spLocks noGrp="1"/>
          </p:cNvSpPr>
          <p:nvPr>
            <p:ph type="dt" sz="half" idx="10"/>
          </p:nvPr>
        </p:nvSpPr>
        <p:spPr/>
        <p:txBody>
          <a:bodyPr/>
          <a:lstStyle/>
          <a:p>
            <a:fld id="{A6BF39D1-9DD5-45F6-8267-3225C4D1570D}" type="datetime1">
              <a:rPr lang="fr-FR" altLang="fr-FR" smtClean="0"/>
              <a:pPr/>
              <a:t>18/09/2018</a:t>
            </a:fld>
            <a:endParaRPr lang="fr-FR" altLang="fr-FR"/>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20</a:t>
            </a:fld>
            <a:endParaRPr lang="fr-FR" altLang="fr-FR"/>
          </a:p>
        </p:txBody>
      </p:sp>
      <p:sp>
        <p:nvSpPr>
          <p:cNvPr id="13" name="AutoShape 33"/>
          <p:cNvSpPr>
            <a:spLocks noChangeArrowheads="1"/>
          </p:cNvSpPr>
          <p:nvPr/>
        </p:nvSpPr>
        <p:spPr bwMode="auto">
          <a:xfrm>
            <a:off x="736600" y="4889659"/>
            <a:ext cx="5843587" cy="1171893"/>
          </a:xfrm>
          <a:prstGeom prst="roundRect">
            <a:avLst>
              <a:gd name="adj" fmla="val 16667"/>
            </a:avLst>
          </a:prstGeom>
          <a:solidFill>
            <a:srgbClr val="54A838">
              <a:lumMod val="100000"/>
              <a:lumOff val="0"/>
            </a:srgbClr>
          </a:solidFill>
          <a:ln w="127000" cmpd="dbl">
            <a:solidFill>
              <a:srgbClr val="54A838">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algn="ctr" defTabSz="914400" eaLnBrk="1" fontAlgn="auto" latinLnBrk="0" hangingPunct="1">
              <a:lnSpc>
                <a:spcPct val="150000"/>
              </a:lnSpc>
              <a:spcBef>
                <a:spcPts val="0"/>
              </a:spcBef>
              <a:spcAft>
                <a:spcPts val="1000"/>
              </a:spcAft>
              <a:buClrTx/>
              <a:buSzTx/>
              <a:buFontTx/>
              <a:buNone/>
              <a:tabLst/>
              <a:defRPr/>
            </a:pPr>
            <a:r>
              <a:rPr kumimoji="0" lang="fr-FR" sz="1600" b="1" i="0" u="none" strike="noStrike" kern="0" cap="none" spc="0" normalizeH="0" baseline="0" noProof="0" dirty="0">
                <a:ln>
                  <a:noFill/>
                </a:ln>
                <a:solidFill>
                  <a:srgbClr val="FFFFFF"/>
                </a:solidFill>
                <a:effectLst/>
                <a:uLnTx/>
                <a:uFillTx/>
                <a:latin typeface="Myriad Pro"/>
                <a:ea typeface="Constantia" panose="02030602050306030303" pitchFamily="18" charset="0"/>
                <a:cs typeface="Times New Roman" panose="02020603050405020304" pitchFamily="18" charset="0"/>
              </a:rPr>
              <a:t>Nous vous rappelons que la volonté de la Direction Technique Nationale et du District de l’Aude de Football aient d’avoir un éducateur par équipe engagée.</a:t>
            </a:r>
            <a:endParaRPr kumimoji="0" lang="fr-FR" sz="1100" b="0" i="0" u="none" strike="noStrike" kern="0" cap="none" spc="0" normalizeH="0" baseline="0" noProof="0" dirty="0">
              <a:ln>
                <a:noFill/>
              </a:ln>
              <a:solidFill>
                <a:sysClr val="windowText" lastClr="000000"/>
              </a:solidFill>
              <a:effectLst/>
              <a:uLnTx/>
              <a:uFillTx/>
              <a:latin typeface="Constantia" panose="02030602050306030303" pitchFamily="18" charset="0"/>
              <a:ea typeface="Constantia" panose="02030602050306030303" pitchFamily="18"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srgbClr val="5D504E"/>
                </a:solidFill>
                <a:effectLst/>
                <a:uLnTx/>
                <a:uFillTx/>
                <a:latin typeface="Constantia" panose="02030602050306030303" pitchFamily="18" charset="0"/>
                <a:ea typeface="Constantia" panose="02030602050306030303" pitchFamily="18" charset="0"/>
                <a:cs typeface="Times New Roman" panose="02020603050405020304" pitchFamily="18" charset="0"/>
              </a:rPr>
              <a:t> </a:t>
            </a:r>
            <a:endParaRPr kumimoji="0" lang="fr-FR" sz="1100" b="0" i="0" u="none" strike="noStrike" kern="0" cap="none" spc="0" normalizeH="0" baseline="0" noProof="0" dirty="0">
              <a:ln>
                <a:noFill/>
              </a:ln>
              <a:solidFill>
                <a:sysClr val="windowText" lastClr="000000"/>
              </a:solidFill>
              <a:effectLst/>
              <a:uLnTx/>
              <a:uFillTx/>
              <a:latin typeface="Constantia" panose="02030602050306030303" pitchFamily="18" charset="0"/>
              <a:ea typeface="Constantia" panose="02030602050306030303" pitchFamily="18" charset="0"/>
              <a:cs typeface="Times New Roman" panose="02020603050405020304" pitchFamily="18" charset="0"/>
            </a:endParaRPr>
          </a:p>
        </p:txBody>
      </p:sp>
      <p:sp>
        <p:nvSpPr>
          <p:cNvPr id="9" name="ZoneTexte 8">
            <a:hlinkClick r:id="rId2" action="ppaction://hlinksldjump"/>
          </p:cNvPr>
          <p:cNvSpPr txBox="1"/>
          <p:nvPr/>
        </p:nvSpPr>
        <p:spPr>
          <a:xfrm>
            <a:off x="10044112" y="5716301"/>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2944473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solidFill>
                  <a:schemeClr val="accent6">
                    <a:lumMod val="60000"/>
                    <a:lumOff val="40000"/>
                  </a:schemeClr>
                </a:solidFill>
                <a:latin typeface="Tw Cen MT" panose="020B0602020104020603" pitchFamily="34" charset="0"/>
              </a:rPr>
              <a:t>14.COMMENT S’INSCRIRE A UNE FORMATION ?</a:t>
            </a:r>
            <a:endParaRPr lang="fr-FR" sz="3600" dirty="0">
              <a:latin typeface="Tw Cen MT" panose="020B0602020104020603" pitchFamily="34" charset="0"/>
            </a:endParaRPr>
          </a:p>
        </p:txBody>
      </p:sp>
      <p:pic>
        <p:nvPicPr>
          <p:cNvPr id="7" name="Espace réservé du contenu 6"/>
          <p:cNvPicPr>
            <a:picLocks noGrp="1" noChangeAspect="1"/>
          </p:cNvPicPr>
          <p:nvPr>
            <p:ph idx="1"/>
          </p:nvPr>
        </p:nvPicPr>
        <p:blipFill>
          <a:blip r:embed="rId2"/>
          <a:stretch>
            <a:fillRect/>
          </a:stretch>
        </p:blipFill>
        <p:spPr>
          <a:xfrm>
            <a:off x="146698" y="1250391"/>
            <a:ext cx="2627604" cy="3371380"/>
          </a:xfrm>
          <a:prstGeom prst="rect">
            <a:avLst/>
          </a:prstGeom>
        </p:spPr>
      </p:pic>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21</a:t>
            </a:fld>
            <a:endParaRPr lang="fr-FR" altLang="fr-FR"/>
          </a:p>
        </p:txBody>
      </p:sp>
      <p:sp>
        <p:nvSpPr>
          <p:cNvPr id="8" name="Rectangle avec flèche vers la gauche 7"/>
          <p:cNvSpPr/>
          <p:nvPr/>
        </p:nvSpPr>
        <p:spPr>
          <a:xfrm>
            <a:off x="2774302" y="2018664"/>
            <a:ext cx="2752725" cy="141033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0000"/>
              </a:lnSpc>
              <a:spcAft>
                <a:spcPts val="0"/>
              </a:spcAft>
            </a:pPr>
            <a:r>
              <a:rPr lang="fr-FR" sz="1200" b="1">
                <a:effectLst/>
                <a:ea typeface="Times New Roman" panose="02020603050405020304" pitchFamily="18" charset="0"/>
                <a:cs typeface="Times New Roman" panose="02020603050405020304" pitchFamily="18" charset="0"/>
              </a:rPr>
              <a:t>Cliquer sur la formation de son choix </a:t>
            </a:r>
            <a:endParaRPr lang="fr-FR" sz="1150">
              <a:effectLst/>
              <a:ea typeface="Times New Roman" panose="02020603050405020304" pitchFamily="18" charset="0"/>
              <a:cs typeface="Times New Roman" panose="02020603050405020304" pitchFamily="18" charset="0"/>
            </a:endParaRPr>
          </a:p>
          <a:p>
            <a:pPr algn="ctr">
              <a:lnSpc>
                <a:spcPct val="110000"/>
              </a:lnSpc>
              <a:spcAft>
                <a:spcPts val="0"/>
              </a:spcAft>
            </a:pPr>
            <a:r>
              <a:rPr lang="fr-FR" sz="1200" b="1">
                <a:effectLst/>
                <a:ea typeface="Times New Roman" panose="02020603050405020304" pitchFamily="18" charset="0"/>
                <a:cs typeface="Times New Roman" panose="02020603050405020304" pitchFamily="18" charset="0"/>
              </a:rPr>
              <a:t>(modules ou CFF)</a:t>
            </a:r>
            <a:endParaRPr lang="fr-FR" sz="1150">
              <a:effectLst/>
              <a:ea typeface="Times New Roman" panose="02020603050405020304" pitchFamily="18" charset="0"/>
              <a:cs typeface="Times New Roman" panose="02020603050405020304" pitchFamily="18" charset="0"/>
            </a:endParaRPr>
          </a:p>
        </p:txBody>
      </p:sp>
      <p:sp>
        <p:nvSpPr>
          <p:cNvPr id="10" name="Rectangle avec flèche vers la droite 9"/>
          <p:cNvSpPr/>
          <p:nvPr/>
        </p:nvSpPr>
        <p:spPr>
          <a:xfrm>
            <a:off x="7194550" y="2184400"/>
            <a:ext cx="2197100" cy="75168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0000"/>
              </a:lnSpc>
              <a:spcAft>
                <a:spcPts val="0"/>
              </a:spcAft>
            </a:pPr>
            <a:r>
              <a:rPr lang="fr-FR" sz="1200" b="1" dirty="0">
                <a:effectLst/>
                <a:ea typeface="Times New Roman" panose="02020603050405020304" pitchFamily="18" charset="0"/>
                <a:cs typeface="Times New Roman" panose="02020603050405020304" pitchFamily="18" charset="0"/>
              </a:rPr>
              <a:t>Cliquer </a:t>
            </a:r>
            <a:r>
              <a:rPr lang="fr-FR" sz="1200" b="1" dirty="0" smtClean="0">
                <a:effectLst/>
                <a:ea typeface="Times New Roman" panose="02020603050405020304" pitchFamily="18" charset="0"/>
                <a:cs typeface="Times New Roman" panose="02020603050405020304" pitchFamily="18" charset="0"/>
              </a:rPr>
              <a:t>sur </a:t>
            </a:r>
            <a:r>
              <a:rPr lang="fr-FR" sz="1200" b="1" dirty="0">
                <a:effectLst/>
                <a:ea typeface="Times New Roman" panose="02020603050405020304" pitchFamily="18" charset="0"/>
                <a:cs typeface="Times New Roman" panose="02020603050405020304" pitchFamily="18" charset="0"/>
              </a:rPr>
              <a:t>Consulter la liste des sessions</a:t>
            </a:r>
            <a:endParaRPr lang="fr-FR" sz="1150" dirty="0">
              <a:effectLst/>
              <a:ea typeface="Times New Roman" panose="02020603050405020304" pitchFamily="18" charset="0"/>
              <a:cs typeface="Times New Roman" panose="02020603050405020304" pitchFamily="18" charset="0"/>
            </a:endParaRPr>
          </a:p>
          <a:p>
            <a:pPr>
              <a:lnSpc>
                <a:spcPct val="110000"/>
              </a:lnSpc>
              <a:spcAft>
                <a:spcPts val="900"/>
              </a:spcAft>
            </a:pPr>
            <a:r>
              <a:rPr lang="fr-FR" sz="1150" dirty="0">
                <a:effectLst/>
                <a:ea typeface="Times New Roman" panose="02020603050405020304" pitchFamily="18" charset="0"/>
                <a:cs typeface="Times New Roman" panose="02020603050405020304" pitchFamily="18" charset="0"/>
              </a:rPr>
              <a:t> </a:t>
            </a:r>
          </a:p>
        </p:txBody>
      </p:sp>
      <p:sp>
        <p:nvSpPr>
          <p:cNvPr id="13" name="Rectangle avec flèche vers la gauche 12"/>
          <p:cNvSpPr/>
          <p:nvPr/>
        </p:nvSpPr>
        <p:spPr>
          <a:xfrm>
            <a:off x="5955925" y="4817766"/>
            <a:ext cx="2752725" cy="9626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0000"/>
              </a:lnSpc>
              <a:spcAft>
                <a:spcPts val="0"/>
              </a:spcAft>
            </a:pPr>
            <a:r>
              <a:rPr lang="fr-FR" sz="1200" b="1">
                <a:effectLst/>
                <a:ea typeface="Times New Roman" panose="02020603050405020304" pitchFamily="18" charset="0"/>
                <a:cs typeface="Times New Roman" panose="02020603050405020304" pitchFamily="18" charset="0"/>
              </a:rPr>
              <a:t>Cliquer sur « s’inscrire » en fonction du lieu de formation choisie</a:t>
            </a:r>
            <a:endParaRPr lang="fr-FR" sz="1150">
              <a:effectLst/>
              <a:ea typeface="Times New Roman" panose="02020603050405020304" pitchFamily="18" charset="0"/>
              <a:cs typeface="Times New Roman" panose="02020603050405020304" pitchFamily="18" charset="0"/>
            </a:endParaRPr>
          </a:p>
          <a:p>
            <a:pPr algn="ctr">
              <a:lnSpc>
                <a:spcPct val="110000"/>
              </a:lnSpc>
              <a:spcAft>
                <a:spcPts val="0"/>
              </a:spcAft>
            </a:pPr>
            <a:r>
              <a:rPr lang="fr-FR" sz="1200" b="1">
                <a:effectLst/>
                <a:ea typeface="Times New Roman" panose="02020603050405020304" pitchFamily="18" charset="0"/>
                <a:cs typeface="Times New Roman" panose="02020603050405020304" pitchFamily="18" charset="0"/>
              </a:rPr>
              <a:t> </a:t>
            </a:r>
            <a:endParaRPr lang="fr-FR" sz="1150">
              <a:effectLst/>
              <a:ea typeface="Times New Roman" panose="02020603050405020304" pitchFamily="18" charset="0"/>
              <a:cs typeface="Times New Roman" panose="02020603050405020304" pitchFamily="18" charset="0"/>
            </a:endParaRPr>
          </a:p>
        </p:txBody>
      </p:sp>
      <p:sp>
        <p:nvSpPr>
          <p:cNvPr id="11" name="ZoneTexte 10">
            <a:hlinkClick r:id="rId3" action="ppaction://hlinksldjump"/>
          </p:cNvPr>
          <p:cNvSpPr txBox="1"/>
          <p:nvPr/>
        </p:nvSpPr>
        <p:spPr>
          <a:xfrm>
            <a:off x="9791700" y="5668428"/>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pic>
        <p:nvPicPr>
          <p:cNvPr id="14" name="Image 13"/>
          <p:cNvPicPr>
            <a:picLocks noChangeAspect="1"/>
          </p:cNvPicPr>
          <p:nvPr/>
        </p:nvPicPr>
        <p:blipFill>
          <a:blip r:embed="rId4"/>
          <a:stretch>
            <a:fillRect/>
          </a:stretch>
        </p:blipFill>
        <p:spPr>
          <a:xfrm>
            <a:off x="9391650" y="1417638"/>
            <a:ext cx="2145978" cy="2578832"/>
          </a:xfrm>
          <a:prstGeom prst="rect">
            <a:avLst/>
          </a:prstGeom>
        </p:spPr>
      </p:pic>
      <p:pic>
        <p:nvPicPr>
          <p:cNvPr id="15" name="Image 14"/>
          <p:cNvPicPr>
            <a:picLocks noChangeAspect="1"/>
          </p:cNvPicPr>
          <p:nvPr/>
        </p:nvPicPr>
        <p:blipFill>
          <a:blip r:embed="rId5"/>
          <a:stretch>
            <a:fillRect/>
          </a:stretch>
        </p:blipFill>
        <p:spPr>
          <a:xfrm>
            <a:off x="2883275" y="4344990"/>
            <a:ext cx="3072650" cy="1908213"/>
          </a:xfrm>
          <a:prstGeom prst="rect">
            <a:avLst/>
          </a:prstGeom>
        </p:spPr>
      </p:pic>
    </p:spTree>
    <p:extLst>
      <p:ext uri="{BB962C8B-B14F-4D97-AF65-F5344CB8AC3E}">
        <p14:creationId xmlns:p14="http://schemas.microsoft.com/office/powerpoint/2010/main" val="2688545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solidFill>
                  <a:schemeClr val="accent6">
                    <a:lumMod val="60000"/>
                    <a:lumOff val="40000"/>
                  </a:schemeClr>
                </a:solidFill>
                <a:latin typeface="Tw Cen MT" panose="020B0602020104020603" pitchFamily="34" charset="0"/>
              </a:rPr>
              <a:t>14.COMMENT </a:t>
            </a:r>
            <a:r>
              <a:rPr lang="fr-FR" sz="3600" dirty="0">
                <a:solidFill>
                  <a:schemeClr val="accent6">
                    <a:lumMod val="60000"/>
                    <a:lumOff val="40000"/>
                  </a:schemeClr>
                </a:solidFill>
                <a:latin typeface="Tw Cen MT" panose="020B0602020104020603" pitchFamily="34" charset="0"/>
              </a:rPr>
              <a:t>S’INSCRIRE A UNE FORMATION ?</a:t>
            </a:r>
            <a:endParaRPr lang="fr-FR" sz="3600" dirty="0">
              <a:latin typeface="Tw Cen MT" panose="020B0602020104020603" pitchFamily="34" charset="0"/>
            </a:endParaRPr>
          </a:p>
        </p:txBody>
      </p:sp>
      <p:pic>
        <p:nvPicPr>
          <p:cNvPr id="7" name="Espace réservé du contenu 6"/>
          <p:cNvPicPr>
            <a:picLocks noGrp="1" noChangeAspect="1"/>
          </p:cNvPicPr>
          <p:nvPr>
            <p:ph idx="1"/>
          </p:nvPr>
        </p:nvPicPr>
        <p:blipFill>
          <a:blip r:embed="rId2"/>
          <a:stretch>
            <a:fillRect/>
          </a:stretch>
        </p:blipFill>
        <p:spPr>
          <a:xfrm>
            <a:off x="343261" y="1343661"/>
            <a:ext cx="3377477" cy="3657917"/>
          </a:xfrm>
          <a:prstGeom prst="rect">
            <a:avLst/>
          </a:prstGeom>
        </p:spPr>
      </p:pic>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22</a:t>
            </a:fld>
            <a:endParaRPr lang="fr-FR" altLang="fr-FR"/>
          </a:p>
        </p:txBody>
      </p:sp>
      <p:sp>
        <p:nvSpPr>
          <p:cNvPr id="8" name="Rectangle avec flèche vers la gauche 7"/>
          <p:cNvSpPr/>
          <p:nvPr/>
        </p:nvSpPr>
        <p:spPr>
          <a:xfrm>
            <a:off x="3720738" y="2530634"/>
            <a:ext cx="2752725" cy="128397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0000"/>
              </a:lnSpc>
              <a:spcAft>
                <a:spcPts val="0"/>
              </a:spcAft>
            </a:pPr>
            <a:r>
              <a:rPr lang="fr-FR" sz="1200" b="1">
                <a:effectLst/>
                <a:ea typeface="Times New Roman" panose="02020603050405020304" pitchFamily="18" charset="0"/>
                <a:cs typeface="Times New Roman" panose="02020603050405020304" pitchFamily="18" charset="0"/>
              </a:rPr>
              <a:t>Renseigner les informations demandées et cliquez sur Valider.</a:t>
            </a:r>
            <a:endParaRPr lang="fr-FR" sz="1150">
              <a:effectLst/>
              <a:ea typeface="Times New Roman" panose="02020603050405020304" pitchFamily="18" charset="0"/>
              <a:cs typeface="Times New Roman" panose="02020603050405020304" pitchFamily="18" charset="0"/>
            </a:endParaRPr>
          </a:p>
        </p:txBody>
      </p:sp>
      <p:sp>
        <p:nvSpPr>
          <p:cNvPr id="10" name="ZoneTexte 9">
            <a:hlinkClick r:id="rId3" action="ppaction://hlinksldjump"/>
          </p:cNvPr>
          <p:cNvSpPr txBox="1"/>
          <p:nvPr/>
        </p:nvSpPr>
        <p:spPr>
          <a:xfrm>
            <a:off x="9791700" y="5771576"/>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pic>
        <p:nvPicPr>
          <p:cNvPr id="11" name="Image 10"/>
          <p:cNvPicPr>
            <a:picLocks noChangeAspect="1"/>
          </p:cNvPicPr>
          <p:nvPr/>
        </p:nvPicPr>
        <p:blipFill>
          <a:blip r:embed="rId4"/>
          <a:stretch>
            <a:fillRect/>
          </a:stretch>
        </p:blipFill>
        <p:spPr>
          <a:xfrm>
            <a:off x="6658839" y="1751404"/>
            <a:ext cx="4390796" cy="2724568"/>
          </a:xfrm>
          <a:prstGeom prst="rect">
            <a:avLst/>
          </a:prstGeom>
        </p:spPr>
      </p:pic>
    </p:spTree>
    <p:extLst>
      <p:ext uri="{BB962C8B-B14F-4D97-AF65-F5344CB8AC3E}">
        <p14:creationId xmlns:p14="http://schemas.microsoft.com/office/powerpoint/2010/main" val="2758190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solidFill>
                  <a:schemeClr val="accent6">
                    <a:lumMod val="60000"/>
                    <a:lumOff val="40000"/>
                  </a:schemeClr>
                </a:solidFill>
                <a:latin typeface="Tw Cen MT" panose="020B0602020104020603" pitchFamily="34" charset="0"/>
              </a:rPr>
              <a:t>15.PAGES ET RESEAUX SOCIAUX</a:t>
            </a:r>
            <a:endParaRPr lang="fr-FR" sz="3600" dirty="0">
              <a:latin typeface="Tw Cen MT" panose="020B0602020104020603" pitchFamily="34" charset="0"/>
            </a:endParaRPr>
          </a:p>
        </p:txBody>
      </p:sp>
      <p:sp>
        <p:nvSpPr>
          <p:cNvPr id="3" name="Espace réservé du contenu 2"/>
          <p:cNvSpPr>
            <a:spLocks noGrp="1"/>
          </p:cNvSpPr>
          <p:nvPr>
            <p:ph idx="1"/>
          </p:nvPr>
        </p:nvSpPr>
        <p:spPr/>
        <p:txBody>
          <a:bodyPr/>
          <a:lstStyle/>
          <a:p>
            <a:r>
              <a:rPr lang="fr-FR" sz="1400" b="1" dirty="0"/>
              <a:t>Vous trouverez toutes les informations relatives à la catégorie des </a:t>
            </a:r>
            <a:r>
              <a:rPr lang="fr-FR" sz="1400" b="1" dirty="0" smtClean="0"/>
              <a:t>U7 </a:t>
            </a:r>
            <a:r>
              <a:rPr lang="fr-FR" sz="1400" b="1" dirty="0"/>
              <a:t>sur le Site Officiel du District de l’Aude de Football, Rubrique Championnats ou Coupes.</a:t>
            </a:r>
            <a:endParaRPr lang="fr-FR" sz="1400" dirty="0"/>
          </a:p>
          <a:p>
            <a:r>
              <a:rPr lang="fr-FR" sz="1400" b="1" u="sng" dirty="0">
                <a:solidFill>
                  <a:srgbClr val="FFFF00"/>
                </a:solidFill>
                <a:hlinkClick r:id="rId2"/>
              </a:rPr>
              <a:t>https://aude.fff.fr</a:t>
            </a:r>
            <a:endParaRPr lang="fr-FR" sz="1400" dirty="0">
              <a:solidFill>
                <a:srgbClr val="FFFF00"/>
              </a:solidFill>
            </a:endParaRPr>
          </a:p>
          <a:p>
            <a:pPr algn="r"/>
            <a:r>
              <a:rPr lang="fr-FR" sz="1400" dirty="0"/>
              <a:t>Retrouvez toutes les infos, photos, ainsi que la vie du District de l’Aude sur notre page FACEBOOK !</a:t>
            </a:r>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23</a:t>
            </a:fld>
            <a:endParaRPr lang="fr-FR" altLang="fr-FR"/>
          </a:p>
        </p:txBody>
      </p:sp>
      <p:pic>
        <p:nvPicPr>
          <p:cNvPr id="7" name="Image 6"/>
          <p:cNvPicPr>
            <a:picLocks noChangeAspect="1"/>
          </p:cNvPicPr>
          <p:nvPr/>
        </p:nvPicPr>
        <p:blipFill>
          <a:blip r:embed="rId3"/>
          <a:stretch>
            <a:fillRect/>
          </a:stretch>
        </p:blipFill>
        <p:spPr>
          <a:xfrm>
            <a:off x="107505" y="2840135"/>
            <a:ext cx="4407790" cy="3286029"/>
          </a:xfrm>
          <a:prstGeom prst="rect">
            <a:avLst/>
          </a:prstGeom>
        </p:spPr>
      </p:pic>
      <p:pic>
        <p:nvPicPr>
          <p:cNvPr id="8" name="Image 7"/>
          <p:cNvPicPr>
            <a:picLocks noChangeAspect="1"/>
          </p:cNvPicPr>
          <p:nvPr/>
        </p:nvPicPr>
        <p:blipFill>
          <a:blip r:embed="rId4"/>
          <a:stretch>
            <a:fillRect/>
          </a:stretch>
        </p:blipFill>
        <p:spPr>
          <a:xfrm>
            <a:off x="5017390" y="2952920"/>
            <a:ext cx="3907875" cy="3060457"/>
          </a:xfrm>
          <a:prstGeom prst="rect">
            <a:avLst/>
          </a:prstGeom>
        </p:spPr>
      </p:pic>
      <p:pic>
        <p:nvPicPr>
          <p:cNvPr id="9" name="Image 8"/>
          <p:cNvPicPr>
            <a:picLocks noChangeAspect="1"/>
          </p:cNvPicPr>
          <p:nvPr/>
        </p:nvPicPr>
        <p:blipFill>
          <a:blip r:embed="rId5"/>
          <a:stretch>
            <a:fillRect/>
          </a:stretch>
        </p:blipFill>
        <p:spPr>
          <a:xfrm>
            <a:off x="9427360" y="2753904"/>
            <a:ext cx="2024047" cy="865707"/>
          </a:xfrm>
          <a:prstGeom prst="rect">
            <a:avLst/>
          </a:prstGeom>
        </p:spPr>
      </p:pic>
      <p:sp>
        <p:nvSpPr>
          <p:cNvPr id="10" name="ZoneTexte 9">
            <a:hlinkClick r:id="rId6" action="ppaction://hlinksldjump"/>
          </p:cNvPr>
          <p:cNvSpPr txBox="1"/>
          <p:nvPr/>
        </p:nvSpPr>
        <p:spPr>
          <a:xfrm>
            <a:off x="9791700" y="5720989"/>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pic>
        <p:nvPicPr>
          <p:cNvPr id="11" name="Image 10"/>
          <p:cNvPicPr>
            <a:picLocks noChangeAspect="1"/>
          </p:cNvPicPr>
          <p:nvPr/>
        </p:nvPicPr>
        <p:blipFill rotWithShape="1">
          <a:blip r:embed="rId7"/>
          <a:srcRect l="8532" t="16166" r="75273" b="56462"/>
          <a:stretch/>
        </p:blipFill>
        <p:spPr>
          <a:xfrm>
            <a:off x="9462137" y="3713654"/>
            <a:ext cx="1954492" cy="2642697"/>
          </a:xfrm>
          <a:prstGeom prst="rect">
            <a:avLst/>
          </a:prstGeom>
        </p:spPr>
      </p:pic>
    </p:spTree>
    <p:extLst>
      <p:ext uri="{BB962C8B-B14F-4D97-AF65-F5344CB8AC3E}">
        <p14:creationId xmlns:p14="http://schemas.microsoft.com/office/powerpoint/2010/main" val="889009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2"/>
          <a:stretch>
            <a:fillRect/>
          </a:stretch>
        </p:blipFill>
        <p:spPr>
          <a:xfrm>
            <a:off x="332256" y="2105865"/>
            <a:ext cx="5719654" cy="3202557"/>
          </a:xfrm>
          <a:prstGeom prst="rect">
            <a:avLst/>
          </a:prstGeom>
        </p:spPr>
      </p:pic>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24</a:t>
            </a:fld>
            <a:endParaRPr lang="fr-FR" altLang="fr-FR" dirty="0"/>
          </a:p>
        </p:txBody>
      </p:sp>
      <p:pic>
        <p:nvPicPr>
          <p:cNvPr id="9" name="Image 8"/>
          <p:cNvPicPr>
            <a:picLocks noChangeAspect="1"/>
          </p:cNvPicPr>
          <p:nvPr/>
        </p:nvPicPr>
        <p:blipFill>
          <a:blip r:embed="rId3"/>
          <a:stretch>
            <a:fillRect/>
          </a:stretch>
        </p:blipFill>
        <p:spPr>
          <a:xfrm>
            <a:off x="6210300" y="2105865"/>
            <a:ext cx="5638800" cy="3192191"/>
          </a:xfrm>
          <a:prstGeom prst="rect">
            <a:avLst/>
          </a:prstGeom>
        </p:spPr>
      </p:pic>
      <p:sp>
        <p:nvSpPr>
          <p:cNvPr id="10" name="ZoneTexte 9"/>
          <p:cNvSpPr txBox="1"/>
          <p:nvPr/>
        </p:nvSpPr>
        <p:spPr>
          <a:xfrm>
            <a:off x="2324100" y="411605"/>
            <a:ext cx="7937500" cy="646331"/>
          </a:xfrm>
          <a:prstGeom prst="rect">
            <a:avLst/>
          </a:prstGeom>
          <a:noFill/>
        </p:spPr>
        <p:txBody>
          <a:bodyPr wrap="square" rtlCol="0">
            <a:spAutoFit/>
          </a:bodyPr>
          <a:lstStyle/>
          <a:p>
            <a:pPr algn="ctr"/>
            <a:r>
              <a:rPr lang="fr-FR" sz="3600" b="1" dirty="0" smtClean="0">
                <a:solidFill>
                  <a:schemeClr val="accent6">
                    <a:lumMod val="60000"/>
                    <a:lumOff val="40000"/>
                  </a:schemeClr>
                </a:solidFill>
                <a:latin typeface="Tw Cen MT" panose="020B0602020104020603" pitchFamily="34" charset="0"/>
              </a:rPr>
              <a:t>GIFE</a:t>
            </a:r>
            <a:endParaRPr lang="fr-FR" sz="3600" b="1" dirty="0">
              <a:solidFill>
                <a:schemeClr val="accent6">
                  <a:lumMod val="60000"/>
                  <a:lumOff val="40000"/>
                </a:schemeClr>
              </a:solidFill>
              <a:latin typeface="Tw Cen MT" panose="020B0602020104020603" pitchFamily="34" charset="0"/>
            </a:endParaRPr>
          </a:p>
        </p:txBody>
      </p:sp>
      <p:sp>
        <p:nvSpPr>
          <p:cNvPr id="7" name="ZoneTexte 6">
            <a:hlinkClick r:id="rId4" action="ppaction://hlinksldjump"/>
          </p:cNvPr>
          <p:cNvSpPr txBox="1"/>
          <p:nvPr/>
        </p:nvSpPr>
        <p:spPr>
          <a:xfrm>
            <a:off x="9467850" y="5534816"/>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2003140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pPr marL="742950" indent="-742950" algn="ctr">
              <a:buFont typeface="+mj-lt"/>
              <a:buAutoNum type="arabicPeriod"/>
            </a:pPr>
            <a:r>
              <a:rPr lang="fr-FR" sz="3600" dirty="0" smtClean="0">
                <a:solidFill>
                  <a:schemeClr val="accent6">
                    <a:lumMod val="60000"/>
                    <a:lumOff val="40000"/>
                  </a:schemeClr>
                </a:solidFill>
                <a:latin typeface="Tw Cen MT" panose="020B0602020104020603" pitchFamily="34" charset="0"/>
              </a:rPr>
              <a:t>LA RENTRÉE DU FOOT</a:t>
            </a:r>
            <a:endParaRPr lang="fr-FR" sz="3600" dirty="0">
              <a:solidFill>
                <a:schemeClr val="accent6">
                  <a:lumMod val="60000"/>
                  <a:lumOff val="40000"/>
                </a:schemeClr>
              </a:solidFill>
              <a:latin typeface="Tw Cen MT" panose="020B0602020104020603" pitchFamily="34" charset="0"/>
            </a:endParaRPr>
          </a:p>
        </p:txBody>
      </p:sp>
      <p:sp>
        <p:nvSpPr>
          <p:cNvPr id="8" name="Espace réservé du contenu 7"/>
          <p:cNvSpPr>
            <a:spLocks noGrp="1"/>
          </p:cNvSpPr>
          <p:nvPr>
            <p:ph idx="1"/>
          </p:nvPr>
        </p:nvSpPr>
        <p:spPr>
          <a:xfrm>
            <a:off x="2438400" y="1397002"/>
            <a:ext cx="8229600" cy="4233575"/>
          </a:xfrm>
        </p:spPr>
        <p:txBody>
          <a:bodyPr/>
          <a:lstStyle/>
          <a:p>
            <a:pPr marL="0" indent="0">
              <a:buNone/>
            </a:pPr>
            <a:r>
              <a:rPr lang="fr-FR" sz="1800" dirty="0">
                <a:latin typeface="Myriad Pro" panose="020B0503030403020204"/>
              </a:rPr>
              <a:t>-</a:t>
            </a:r>
            <a:r>
              <a:rPr lang="fr-FR" sz="3600" dirty="0">
                <a:latin typeface="Myriad Pro" panose="020B0503030403020204"/>
              </a:rPr>
              <a:t>	Accueil. </a:t>
            </a:r>
          </a:p>
          <a:p>
            <a:pPr marL="0" indent="0">
              <a:buNone/>
            </a:pPr>
            <a:r>
              <a:rPr lang="fr-FR" sz="3600" dirty="0">
                <a:latin typeface="Myriad Pro" panose="020B0503030403020204"/>
              </a:rPr>
              <a:t>-	Convivialité.</a:t>
            </a:r>
          </a:p>
          <a:p>
            <a:pPr marL="0" indent="0">
              <a:buNone/>
            </a:pPr>
            <a:r>
              <a:rPr lang="fr-FR" sz="3600" dirty="0">
                <a:latin typeface="Myriad Pro" panose="020B0503030403020204"/>
              </a:rPr>
              <a:t>-	Journée promotionnelle : les non licencié(e)s peuvent prendre part à cette rentrée du football.</a:t>
            </a:r>
          </a:p>
          <a:p>
            <a:pPr marL="0" indent="0">
              <a:buNone/>
            </a:pPr>
            <a:r>
              <a:rPr lang="fr-FR" sz="3600" dirty="0">
                <a:latin typeface="Myriad Pro" panose="020B0503030403020204"/>
              </a:rPr>
              <a:t>-	Lancement de la Saison </a:t>
            </a:r>
            <a:r>
              <a:rPr lang="fr-FR" sz="3600" dirty="0" smtClean="0">
                <a:latin typeface="Myriad Pro" panose="020B0503030403020204"/>
              </a:rPr>
              <a:t>U7.</a:t>
            </a:r>
            <a:endParaRPr lang="fr-FR" sz="3600" dirty="0">
              <a:latin typeface="Myriad Pro" panose="020B0503030403020204"/>
            </a:endParaRPr>
          </a:p>
          <a:p>
            <a:pPr marL="0" indent="0">
              <a:buNone/>
            </a:pPr>
            <a:endParaRPr lang="fr-FR" sz="1600" dirty="0">
              <a:latin typeface="Myriad Pro" panose="020B0503030403020204"/>
            </a:endParaRPr>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FD119E-AB5B-49AF-A3E3-FC5CAD6D06AA}" type="slidenum">
              <a:rPr lang="fr-FR" altLang="fr-FR" smtClean="0"/>
              <a:pPr/>
              <a:t>3</a:t>
            </a:fld>
            <a:endParaRPr lang="fr-FR" altLang="fr-FR"/>
          </a:p>
        </p:txBody>
      </p:sp>
      <p:sp>
        <p:nvSpPr>
          <p:cNvPr id="2" name="ZoneTexte 1">
            <a:hlinkClick r:id="rId2" action="ppaction://hlinksldjump"/>
          </p:cNvPr>
          <p:cNvSpPr txBox="1"/>
          <p:nvPr/>
        </p:nvSpPr>
        <p:spPr>
          <a:xfrm>
            <a:off x="9791700" y="5630577"/>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1278891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75914"/>
            <a:ext cx="10972800" cy="1143000"/>
          </a:xfrm>
        </p:spPr>
        <p:txBody>
          <a:bodyPr/>
          <a:lstStyle/>
          <a:p>
            <a:pPr algn="ctr"/>
            <a:r>
              <a:rPr lang="fr-FR" sz="3600" kern="0" cap="all" dirty="0" smtClean="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2. plateaux</a:t>
            </a:r>
            <a:endParaRPr lang="fr-FR" dirty="0"/>
          </a:p>
        </p:txBody>
      </p:sp>
      <p:sp>
        <p:nvSpPr>
          <p:cNvPr id="3" name="Espace réservé du contenu 2"/>
          <p:cNvSpPr>
            <a:spLocks noGrp="1"/>
          </p:cNvSpPr>
          <p:nvPr>
            <p:ph idx="1"/>
          </p:nvPr>
        </p:nvSpPr>
        <p:spPr>
          <a:xfrm>
            <a:off x="609600" y="976247"/>
            <a:ext cx="10972800" cy="5380104"/>
          </a:xfrm>
        </p:spPr>
        <p:txBody>
          <a:bodyPr>
            <a:normAutofit fontScale="25000" lnSpcReduction="20000"/>
          </a:bodyPr>
          <a:lstStyle/>
          <a:p>
            <a:pPr lvl="0"/>
            <a:r>
              <a:rPr lang="fr-FR" sz="6000" dirty="0">
                <a:latin typeface="Myriad Pro"/>
              </a:rPr>
              <a:t>2 périodes :</a:t>
            </a:r>
          </a:p>
          <a:p>
            <a:pPr lvl="1"/>
            <a:r>
              <a:rPr lang="fr-FR" sz="6000" dirty="0">
                <a:latin typeface="Myriad Pro"/>
              </a:rPr>
              <a:t>1</a:t>
            </a:r>
            <a:r>
              <a:rPr lang="fr-FR" sz="6000" baseline="30000" dirty="0">
                <a:latin typeface="Myriad Pro"/>
              </a:rPr>
              <a:t>ère</a:t>
            </a:r>
            <a:r>
              <a:rPr lang="fr-FR" sz="6000" dirty="0">
                <a:latin typeface="Myriad Pro"/>
              </a:rPr>
              <a:t> Période : du </a:t>
            </a:r>
            <a:r>
              <a:rPr lang="fr-FR" sz="6000" dirty="0" smtClean="0">
                <a:latin typeface="Myriad Pro"/>
              </a:rPr>
              <a:t>13/10 </a:t>
            </a:r>
            <a:r>
              <a:rPr lang="fr-FR" sz="6000" dirty="0">
                <a:latin typeface="Myriad Pro"/>
              </a:rPr>
              <a:t>au </a:t>
            </a:r>
            <a:r>
              <a:rPr lang="fr-FR" sz="6000" dirty="0" smtClean="0">
                <a:latin typeface="Myriad Pro"/>
              </a:rPr>
              <a:t>15</a:t>
            </a:r>
            <a:r>
              <a:rPr lang="fr-FR" sz="6000" dirty="0" smtClean="0">
                <a:latin typeface="Myriad Pro"/>
              </a:rPr>
              <a:t>/12/2018 (6 </a:t>
            </a:r>
            <a:r>
              <a:rPr lang="fr-FR" sz="6000" dirty="0">
                <a:latin typeface="Myriad Pro"/>
              </a:rPr>
              <a:t>dates).</a:t>
            </a:r>
          </a:p>
          <a:p>
            <a:pPr lvl="1"/>
            <a:r>
              <a:rPr lang="fr-FR" sz="6000" dirty="0">
                <a:latin typeface="Myriad Pro"/>
              </a:rPr>
              <a:t>2</a:t>
            </a:r>
            <a:r>
              <a:rPr lang="fr-FR" sz="6000" baseline="30000" dirty="0">
                <a:latin typeface="Myriad Pro"/>
              </a:rPr>
              <a:t>ème</a:t>
            </a:r>
            <a:r>
              <a:rPr lang="fr-FR" sz="6000" dirty="0">
                <a:latin typeface="Myriad Pro"/>
              </a:rPr>
              <a:t> Période : du </a:t>
            </a:r>
            <a:r>
              <a:rPr lang="fr-FR" sz="6000" dirty="0" smtClean="0">
                <a:latin typeface="Myriad Pro"/>
              </a:rPr>
              <a:t>02/02 </a:t>
            </a:r>
            <a:r>
              <a:rPr lang="fr-FR" sz="6000" dirty="0">
                <a:latin typeface="Myriad Pro"/>
              </a:rPr>
              <a:t>au </a:t>
            </a:r>
            <a:r>
              <a:rPr lang="fr-FR" sz="6000" dirty="0" smtClean="0">
                <a:latin typeface="Myriad Pro"/>
              </a:rPr>
              <a:t>18/05/2019 </a:t>
            </a:r>
            <a:r>
              <a:rPr lang="fr-FR" sz="6000" dirty="0" smtClean="0">
                <a:latin typeface="Myriad Pro"/>
              </a:rPr>
              <a:t>(10 </a:t>
            </a:r>
            <a:r>
              <a:rPr lang="fr-FR" sz="6000" dirty="0">
                <a:latin typeface="Myriad Pro"/>
              </a:rPr>
              <a:t>dates).</a:t>
            </a:r>
          </a:p>
          <a:p>
            <a:r>
              <a:rPr lang="fr-FR" sz="6000" dirty="0">
                <a:latin typeface="Myriad Pro"/>
              </a:rPr>
              <a:t>Les clubs auront la possibilité d’engager des équipes supplémentaires entre la 1</a:t>
            </a:r>
            <a:r>
              <a:rPr lang="fr-FR" sz="6000" baseline="30000" dirty="0">
                <a:latin typeface="Myriad Pro"/>
              </a:rPr>
              <a:t>ère</a:t>
            </a:r>
            <a:r>
              <a:rPr lang="fr-FR" sz="6000" dirty="0">
                <a:latin typeface="Myriad Pro"/>
              </a:rPr>
              <a:t> et 2</a:t>
            </a:r>
            <a:r>
              <a:rPr lang="fr-FR" sz="6000" baseline="30000" dirty="0">
                <a:latin typeface="Myriad Pro"/>
              </a:rPr>
              <a:t>ème</a:t>
            </a:r>
            <a:r>
              <a:rPr lang="fr-FR" sz="6000" dirty="0">
                <a:latin typeface="Myriad Pro"/>
              </a:rPr>
              <a:t> Période.</a:t>
            </a:r>
          </a:p>
          <a:p>
            <a:endParaRPr lang="fr-FR" sz="6000" dirty="0" smtClean="0">
              <a:latin typeface="Myriad Pro"/>
            </a:endParaRPr>
          </a:p>
          <a:p>
            <a:pPr lvl="0"/>
            <a:r>
              <a:rPr lang="fr-FR" sz="6000" dirty="0">
                <a:latin typeface="Myriad Pro"/>
              </a:rPr>
              <a:t>Inscription des équipes en début de saison auprès du District</a:t>
            </a:r>
            <a:r>
              <a:rPr lang="fr-FR" sz="6000" dirty="0" smtClean="0">
                <a:latin typeface="Myriad Pro"/>
              </a:rPr>
              <a:t>.</a:t>
            </a:r>
          </a:p>
          <a:p>
            <a:pPr lvl="0"/>
            <a:endParaRPr lang="fr-FR" sz="6000" dirty="0">
              <a:latin typeface="Myriad Pro"/>
            </a:endParaRPr>
          </a:p>
          <a:p>
            <a:pPr marL="0" indent="0">
              <a:buNone/>
            </a:pPr>
            <a:r>
              <a:rPr lang="fr-FR" sz="7200" b="1" dirty="0">
                <a:solidFill>
                  <a:srgbClr val="FFFF00"/>
                </a:solidFill>
                <a:latin typeface="Myriad Pro"/>
              </a:rPr>
              <a:t> </a:t>
            </a:r>
            <a:r>
              <a:rPr lang="fr-FR" sz="7200" b="1" dirty="0" smtClean="0">
                <a:solidFill>
                  <a:srgbClr val="FFFF00"/>
                </a:solidFill>
                <a:latin typeface="Myriad Pro"/>
              </a:rPr>
              <a:t>1</a:t>
            </a:r>
            <a:r>
              <a:rPr lang="fr-FR" sz="7200" b="1" baseline="30000" dirty="0" smtClean="0">
                <a:solidFill>
                  <a:srgbClr val="FFFF00"/>
                </a:solidFill>
                <a:latin typeface="Myriad Pro"/>
              </a:rPr>
              <a:t>ère</a:t>
            </a:r>
            <a:r>
              <a:rPr lang="fr-FR" sz="7200" b="1" dirty="0" smtClean="0">
                <a:solidFill>
                  <a:srgbClr val="FFFF00"/>
                </a:solidFill>
                <a:latin typeface="Myriad Pro"/>
              </a:rPr>
              <a:t> période :</a:t>
            </a:r>
          </a:p>
          <a:p>
            <a:pPr marL="0" indent="0">
              <a:buNone/>
            </a:pPr>
            <a:endParaRPr lang="fr-FR" sz="6000" dirty="0">
              <a:latin typeface="Myriad Pro"/>
            </a:endParaRPr>
          </a:p>
          <a:p>
            <a:pPr lvl="0"/>
            <a:r>
              <a:rPr lang="fr-FR" sz="6000" dirty="0">
                <a:latin typeface="Myriad Pro"/>
              </a:rPr>
              <a:t>Constitution de 4 à 5 secteurs géographiques (en fonction du nombre d’équipes engagées) : </a:t>
            </a:r>
          </a:p>
          <a:p>
            <a:pPr lvl="1"/>
            <a:r>
              <a:rPr lang="fr-FR" sz="6000" dirty="0">
                <a:latin typeface="Myriad Pro"/>
              </a:rPr>
              <a:t>Secteur du Lauragais,</a:t>
            </a:r>
          </a:p>
          <a:p>
            <a:pPr lvl="1"/>
            <a:r>
              <a:rPr lang="fr-FR" sz="6000" dirty="0">
                <a:latin typeface="Myriad Pro"/>
              </a:rPr>
              <a:t>Secteur de la Haute Vallée,</a:t>
            </a:r>
          </a:p>
          <a:p>
            <a:pPr lvl="1"/>
            <a:r>
              <a:rPr lang="fr-FR" sz="6000" dirty="0">
                <a:latin typeface="Myriad Pro"/>
              </a:rPr>
              <a:t>Secteur du Carcassonnais Est,</a:t>
            </a:r>
          </a:p>
          <a:p>
            <a:pPr lvl="1"/>
            <a:r>
              <a:rPr lang="fr-FR" sz="6000" dirty="0">
                <a:latin typeface="Myriad Pro"/>
              </a:rPr>
              <a:t>Secteur Carcassonnais Ouest,</a:t>
            </a:r>
          </a:p>
          <a:p>
            <a:pPr lvl="1"/>
            <a:r>
              <a:rPr lang="fr-FR" sz="6000" dirty="0">
                <a:latin typeface="Myriad Pro"/>
              </a:rPr>
              <a:t>Secteur du Narbonnais Est,</a:t>
            </a:r>
          </a:p>
          <a:p>
            <a:pPr lvl="1"/>
            <a:r>
              <a:rPr lang="fr-FR" sz="6000" dirty="0">
                <a:latin typeface="Myriad Pro"/>
              </a:rPr>
              <a:t>Secteur Narbonnais Ouest.</a:t>
            </a:r>
          </a:p>
          <a:p>
            <a:r>
              <a:rPr lang="fr-FR" sz="6000" dirty="0">
                <a:latin typeface="Myriad Pro"/>
              </a:rPr>
              <a:t>Les clubs organiseront, à tour de rôle, au moins un plateau durant la saison sportive.</a:t>
            </a:r>
          </a:p>
          <a:p>
            <a:pPr marL="0" indent="0">
              <a:buNone/>
            </a:pPr>
            <a:r>
              <a:rPr lang="fr-FR" sz="6000" dirty="0">
                <a:latin typeface="Myriad Pro"/>
              </a:rPr>
              <a:t> </a:t>
            </a:r>
          </a:p>
          <a:p>
            <a:pPr lvl="0"/>
            <a:r>
              <a:rPr lang="fr-FR" sz="6000" dirty="0">
                <a:latin typeface="Myriad Pro"/>
              </a:rPr>
              <a:t>Sur un plateau, le club recevant gérera :</a:t>
            </a:r>
          </a:p>
          <a:p>
            <a:pPr lvl="1"/>
            <a:r>
              <a:rPr lang="fr-FR" sz="6000" dirty="0">
                <a:latin typeface="Myriad Pro"/>
              </a:rPr>
              <a:t>Le traçage des terrains,</a:t>
            </a:r>
          </a:p>
          <a:p>
            <a:pPr lvl="1"/>
            <a:r>
              <a:rPr lang="fr-FR" sz="6000" dirty="0">
                <a:latin typeface="Myriad Pro"/>
              </a:rPr>
              <a:t>La Constitution des poules,</a:t>
            </a:r>
          </a:p>
          <a:p>
            <a:pPr lvl="1"/>
            <a:r>
              <a:rPr lang="fr-FR" sz="6000" dirty="0">
                <a:latin typeface="Myriad Pro"/>
              </a:rPr>
              <a:t>L’organisation des rencontres et des jeux,</a:t>
            </a:r>
          </a:p>
          <a:p>
            <a:pPr lvl="1"/>
            <a:r>
              <a:rPr lang="fr-FR" sz="6000" dirty="0">
                <a:latin typeface="Myriad Pro"/>
              </a:rPr>
              <a:t>La Durée des rencontres.</a:t>
            </a:r>
          </a:p>
          <a:p>
            <a:endParaRPr lang="fr-FR" sz="2100" dirty="0" smtClean="0"/>
          </a:p>
          <a:p>
            <a:endParaRPr lang="fr-FR" sz="2100" dirty="0"/>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4</a:t>
            </a:fld>
            <a:endParaRPr lang="fr-FR" altLang="fr-FR"/>
          </a:p>
        </p:txBody>
      </p:sp>
      <p:sp>
        <p:nvSpPr>
          <p:cNvPr id="7" name="ZoneTexte 6">
            <a:hlinkClick r:id="rId2" action="ppaction://hlinksldjump"/>
          </p:cNvPr>
          <p:cNvSpPr txBox="1"/>
          <p:nvPr/>
        </p:nvSpPr>
        <p:spPr>
          <a:xfrm>
            <a:off x="9582150" y="5541389"/>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2815800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4700" y="92075"/>
            <a:ext cx="10972800" cy="1143000"/>
          </a:xfrm>
        </p:spPr>
        <p:txBody>
          <a:bodyPr/>
          <a:lstStyle/>
          <a:p>
            <a:pPr algn="ctr"/>
            <a:r>
              <a:rPr lang="fr-FR" sz="3600" kern="0" cap="all" dirty="0" smtClean="0">
                <a:solidFill>
                  <a:srgbClr val="F79646">
                    <a:lumMod val="60000"/>
                    <a:lumOff val="40000"/>
                  </a:srgbClr>
                </a:solidFill>
                <a:latin typeface="Tw Cen MT" panose="020B0602020104020603" pitchFamily="34" charset="0"/>
                <a:cs typeface="Times New Roman" panose="02020603050405020304" pitchFamily="18" charset="0"/>
              </a:rPr>
              <a:t>2. PLATEAUX</a:t>
            </a:r>
            <a:endParaRPr lang="fr-FR" dirty="0"/>
          </a:p>
        </p:txBody>
      </p:sp>
      <p:sp>
        <p:nvSpPr>
          <p:cNvPr id="3" name="Espace réservé du contenu 2"/>
          <p:cNvSpPr>
            <a:spLocks noGrp="1"/>
          </p:cNvSpPr>
          <p:nvPr>
            <p:ph idx="1"/>
          </p:nvPr>
        </p:nvSpPr>
        <p:spPr>
          <a:xfrm>
            <a:off x="774700" y="1417638"/>
            <a:ext cx="10553700" cy="5121275"/>
          </a:xfrm>
        </p:spPr>
        <p:txBody>
          <a:bodyPr>
            <a:normAutofit/>
          </a:bodyPr>
          <a:lstStyle/>
          <a:p>
            <a:r>
              <a:rPr lang="fr-FR" sz="2800" b="1" dirty="0">
                <a:solidFill>
                  <a:srgbClr val="FFFF00"/>
                </a:solidFill>
                <a:latin typeface="Myriad Pro"/>
              </a:rPr>
              <a:t> </a:t>
            </a:r>
            <a:r>
              <a:rPr lang="fr-FR" sz="2800" b="1" dirty="0" smtClean="0">
                <a:solidFill>
                  <a:srgbClr val="FFFF00"/>
                </a:solidFill>
                <a:latin typeface="Myriad Pro"/>
              </a:rPr>
              <a:t>2ème </a:t>
            </a:r>
            <a:r>
              <a:rPr lang="fr-FR" sz="2800" b="1" dirty="0">
                <a:solidFill>
                  <a:srgbClr val="FFFF00"/>
                </a:solidFill>
                <a:latin typeface="Myriad Pro"/>
              </a:rPr>
              <a:t>période :</a:t>
            </a:r>
          </a:p>
          <a:p>
            <a:pPr marL="0" lvl="0" indent="0">
              <a:buNone/>
            </a:pPr>
            <a:endParaRPr lang="fr-FR" sz="2800" dirty="0" smtClean="0">
              <a:latin typeface="Myriad Pro"/>
            </a:endParaRPr>
          </a:p>
          <a:p>
            <a:pPr lvl="0"/>
            <a:r>
              <a:rPr lang="fr-FR" sz="2800" dirty="0">
                <a:latin typeface="Myriad Pro"/>
              </a:rPr>
              <a:t>Organisation et gestion identique à la 1</a:t>
            </a:r>
            <a:r>
              <a:rPr lang="fr-FR" sz="2800" baseline="30000" dirty="0">
                <a:latin typeface="Myriad Pro"/>
              </a:rPr>
              <a:t>ère</a:t>
            </a:r>
            <a:r>
              <a:rPr lang="fr-FR" sz="2800" dirty="0">
                <a:latin typeface="Myriad Pro"/>
              </a:rPr>
              <a:t> Période.</a:t>
            </a:r>
          </a:p>
          <a:p>
            <a:pPr lvl="0"/>
            <a:r>
              <a:rPr lang="fr-FR" sz="2800" dirty="0">
                <a:latin typeface="Myriad Pro"/>
              </a:rPr>
              <a:t>Participation à 2</a:t>
            </a:r>
            <a:r>
              <a:rPr lang="fr-FR" sz="2800" dirty="0" smtClean="0">
                <a:latin typeface="Myriad Pro"/>
              </a:rPr>
              <a:t> </a:t>
            </a:r>
            <a:r>
              <a:rPr lang="fr-FR" sz="2800" dirty="0">
                <a:latin typeface="Myriad Pro"/>
              </a:rPr>
              <a:t>rassemblements Inter-Secteurs (Haute Vallée – Lauragais - Carcassonnais ; Carcassonnais – Narbonnais).</a:t>
            </a:r>
          </a:p>
          <a:p>
            <a:pPr lvl="1"/>
            <a:r>
              <a:rPr lang="fr-FR" dirty="0">
                <a:latin typeface="Myriad Pro"/>
              </a:rPr>
              <a:t>Les </a:t>
            </a:r>
            <a:r>
              <a:rPr lang="fr-FR" dirty="0" smtClean="0">
                <a:latin typeface="Myriad Pro"/>
              </a:rPr>
              <a:t>15/12/2018 </a:t>
            </a:r>
            <a:r>
              <a:rPr lang="fr-FR" dirty="0">
                <a:latin typeface="Myriad Pro"/>
              </a:rPr>
              <a:t>et </a:t>
            </a:r>
            <a:r>
              <a:rPr lang="fr-FR" dirty="0" smtClean="0">
                <a:latin typeface="Myriad Pro"/>
              </a:rPr>
              <a:t>30/03/2019.</a:t>
            </a:r>
            <a:endParaRPr lang="fr-FR" dirty="0">
              <a:latin typeface="Myriad Pro"/>
            </a:endParaRPr>
          </a:p>
          <a:p>
            <a:pPr marL="0" indent="0">
              <a:buNone/>
            </a:pPr>
            <a:endParaRPr lang="fr-FR" dirty="0"/>
          </a:p>
          <a:p>
            <a:pPr marL="0" indent="0">
              <a:buNone/>
            </a:pPr>
            <a:endParaRPr lang="fr-FR" sz="2400" dirty="0"/>
          </a:p>
          <a:p>
            <a:pPr marL="0" lvl="0" indent="0">
              <a:buNone/>
            </a:pPr>
            <a:endParaRPr lang="fr-FR" sz="1800" dirty="0" smtClean="0">
              <a:latin typeface="Myriad Pro"/>
            </a:endParaRPr>
          </a:p>
        </p:txBody>
      </p:sp>
      <p:sp>
        <p:nvSpPr>
          <p:cNvPr id="5" name="Espace réservé du pied de page 4"/>
          <p:cNvSpPr>
            <a:spLocks noGrp="1"/>
          </p:cNvSpPr>
          <p:nvPr>
            <p:ph type="ftr" sz="quarter" idx="11"/>
          </p:nvPr>
        </p:nvSpPr>
        <p:spPr>
          <a:xfrm>
            <a:off x="4165600" y="6337302"/>
            <a:ext cx="3860800" cy="365125"/>
          </a:xfrm>
        </p:spPr>
        <p:txBody>
          <a:bodyPr/>
          <a:lstStyle/>
          <a:p>
            <a:r>
              <a:rPr lang="fr-FR" altLang="fr-FR" dirty="0" smtClean="0"/>
              <a:t>DISTRICT DE L’AUDE DE FOOTBALL </a:t>
            </a:r>
            <a:endParaRPr lang="fr-FR" altLang="fr-FR" dirty="0"/>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5</a:t>
            </a:fld>
            <a:endParaRPr lang="fr-FR" altLang="fr-FR" dirty="0"/>
          </a:p>
        </p:txBody>
      </p:sp>
      <p:sp>
        <p:nvSpPr>
          <p:cNvPr id="7" name="ZoneTexte 6">
            <a:hlinkClick r:id="rId2" action="ppaction://hlinksldjump"/>
          </p:cNvPr>
          <p:cNvSpPr txBox="1"/>
          <p:nvPr/>
        </p:nvSpPr>
        <p:spPr>
          <a:xfrm>
            <a:off x="9791700" y="5580503"/>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4219473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810" y="39691"/>
            <a:ext cx="10972800" cy="1143000"/>
          </a:xfrm>
        </p:spPr>
        <p:txBody>
          <a:bodyPr/>
          <a:lstStyle/>
          <a:p>
            <a:pPr algn="ctr"/>
            <a:r>
              <a:rPr lang="fr-FR" sz="3600" kern="0" cap="all" dirty="0" smtClean="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3. LA PRATIQUE EN U7</a:t>
            </a:r>
            <a:endParaRPr lang="fr-FR" dirty="0"/>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6</a:t>
            </a:fld>
            <a:endParaRPr lang="fr-FR" altLang="fr-FR"/>
          </a:p>
        </p:txBody>
      </p:sp>
      <p:sp>
        <p:nvSpPr>
          <p:cNvPr id="13" name="Rectangle 12"/>
          <p:cNvSpPr/>
          <p:nvPr/>
        </p:nvSpPr>
        <p:spPr>
          <a:xfrm>
            <a:off x="239395" y="2495550"/>
            <a:ext cx="809625" cy="7429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0000"/>
              </a:lnSpc>
              <a:spcAft>
                <a:spcPts val="900"/>
              </a:spcAft>
            </a:pPr>
            <a:endParaRPr lang="fr-FR" sz="1150">
              <a:effectLst/>
              <a:ea typeface="Times New Roman" panose="02020603050405020304" pitchFamily="18" charset="0"/>
              <a:cs typeface="Times New Roman" panose="02020603050405020304" pitchFamily="18" charset="0"/>
            </a:endParaRPr>
          </a:p>
        </p:txBody>
      </p:sp>
      <p:sp>
        <p:nvSpPr>
          <p:cNvPr id="12" name="Rectangle 9"/>
          <p:cNvSpPr>
            <a:spLocks noChangeArrowheads="1"/>
          </p:cNvSpPr>
          <p:nvPr/>
        </p:nvSpPr>
        <p:spPr bwMode="auto">
          <a:xfrm>
            <a:off x="4572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a:hlinkClick r:id="rId2" action="ppaction://hlinksldjump"/>
          </p:cNvPr>
          <p:cNvSpPr txBox="1"/>
          <p:nvPr/>
        </p:nvSpPr>
        <p:spPr>
          <a:xfrm>
            <a:off x="10264140" y="5397500"/>
            <a:ext cx="197358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
        <p:nvSpPr>
          <p:cNvPr id="14" name="AutoShape 42"/>
          <p:cNvSpPr>
            <a:spLocks noGrp="1" noChangeArrowheads="1"/>
          </p:cNvSpPr>
          <p:nvPr>
            <p:ph idx="1"/>
          </p:nvPr>
        </p:nvSpPr>
        <p:spPr bwMode="auto">
          <a:xfrm>
            <a:off x="1049020" y="1182691"/>
            <a:ext cx="9136380" cy="1312860"/>
          </a:xfrm>
          <a:prstGeom prst="roundRect">
            <a:avLst>
              <a:gd name="adj" fmla="val 16667"/>
            </a:avLst>
          </a:prstGeom>
          <a:solidFill>
            <a:schemeClr val="lt1">
              <a:lumMod val="100000"/>
              <a:lumOff val="0"/>
            </a:schemeClr>
          </a:solidFill>
          <a:ln w="63500" cmpd="thickThin">
            <a:solidFill>
              <a:schemeClr val="accent6">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indent="0" algn="ctr">
              <a:lnSpc>
                <a:spcPct val="115000"/>
              </a:lnSpc>
              <a:spcAft>
                <a:spcPts val="1000"/>
              </a:spcAft>
              <a:buNone/>
            </a:pPr>
            <a:r>
              <a:rPr lang="fr-FR" sz="1400" b="1" dirty="0">
                <a:solidFill>
                  <a:srgbClr val="5D504E"/>
                </a:solidFill>
                <a:effectLst/>
                <a:latin typeface="Constantia" panose="02030602050306030303" pitchFamily="18" charset="0"/>
                <a:ea typeface="Constantia" panose="02030602050306030303" pitchFamily="18" charset="0"/>
                <a:cs typeface="Times New Roman" panose="02020603050405020304" pitchFamily="18" charset="0"/>
              </a:rPr>
              <a:t> </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p>
            <a:pPr marL="0" indent="0" algn="ctr">
              <a:lnSpc>
                <a:spcPct val="115000"/>
              </a:lnSpc>
              <a:spcAft>
                <a:spcPts val="1000"/>
              </a:spcAft>
              <a:buNone/>
            </a:pPr>
            <a:r>
              <a:rPr lang="fr-FR" sz="1800" b="1" dirty="0">
                <a:solidFill>
                  <a:srgbClr val="5D504E"/>
                </a:solidFill>
                <a:effectLst/>
                <a:latin typeface="Myriad Pro"/>
                <a:ea typeface="Constantia" panose="02030602050306030303" pitchFamily="18" charset="0"/>
                <a:cs typeface="Times New Roman" panose="02020603050405020304" pitchFamily="18" charset="0"/>
              </a:rPr>
              <a:t>RENCONTRES : Foot à </a:t>
            </a:r>
            <a:r>
              <a:rPr lang="fr-FR" sz="1800" b="1" dirty="0" smtClean="0">
                <a:solidFill>
                  <a:srgbClr val="5D504E"/>
                </a:solidFill>
                <a:effectLst/>
                <a:latin typeface="Myriad Pro"/>
                <a:ea typeface="Constantia" panose="02030602050306030303" pitchFamily="18" charset="0"/>
                <a:cs typeface="Times New Roman" panose="02020603050405020304" pitchFamily="18" charset="0"/>
              </a:rPr>
              <a:t>4</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p>
            <a:pPr marL="0" indent="0" algn="ctr">
              <a:lnSpc>
                <a:spcPct val="115000"/>
              </a:lnSpc>
              <a:spcAft>
                <a:spcPts val="1000"/>
              </a:spcAft>
              <a:buNone/>
            </a:pPr>
            <a:r>
              <a:rPr lang="fr-FR" sz="1400" b="1" dirty="0">
                <a:solidFill>
                  <a:srgbClr val="5D504E"/>
                </a:solidFill>
                <a:effectLst/>
                <a:latin typeface="Constantia" panose="02030602050306030303" pitchFamily="18" charset="0"/>
                <a:ea typeface="Constantia" panose="02030602050306030303" pitchFamily="18" charset="0"/>
                <a:cs typeface="Times New Roman" panose="02020603050405020304" pitchFamily="18" charset="0"/>
              </a:rPr>
              <a:t> </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p>
            <a:pPr marL="0" indent="0" algn="ctr">
              <a:lnSpc>
                <a:spcPct val="115000"/>
              </a:lnSpc>
              <a:spcAft>
                <a:spcPts val="1000"/>
              </a:spcAft>
              <a:buNone/>
            </a:pPr>
            <a:r>
              <a:rPr lang="fr-FR" sz="1400" b="1" dirty="0">
                <a:solidFill>
                  <a:srgbClr val="5D504E"/>
                </a:solidFill>
                <a:effectLst/>
                <a:latin typeface="Constantia" panose="02030602050306030303" pitchFamily="18" charset="0"/>
                <a:ea typeface="Constantia" panose="02030602050306030303" pitchFamily="18" charset="0"/>
                <a:cs typeface="Times New Roman" panose="02020603050405020304" pitchFamily="18" charset="0"/>
              </a:rPr>
              <a:t> </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p:txBody>
      </p:sp>
      <p:sp>
        <p:nvSpPr>
          <p:cNvPr id="15" name="AutoShape 43"/>
          <p:cNvSpPr>
            <a:spLocks noChangeArrowheads="1"/>
          </p:cNvSpPr>
          <p:nvPr/>
        </p:nvSpPr>
        <p:spPr bwMode="auto">
          <a:xfrm>
            <a:off x="1049020" y="2611182"/>
            <a:ext cx="9136380" cy="1298256"/>
          </a:xfrm>
          <a:prstGeom prst="roundRect">
            <a:avLst>
              <a:gd name="adj" fmla="val 16667"/>
            </a:avLst>
          </a:prstGeom>
          <a:solidFill>
            <a:schemeClr val="lt1">
              <a:lumMod val="100000"/>
              <a:lumOff val="0"/>
            </a:schemeClr>
          </a:solidFill>
          <a:ln w="63500" cmpd="thickThin">
            <a:solidFill>
              <a:schemeClr val="accent3">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fr-FR" sz="1400" b="1">
                <a:solidFill>
                  <a:srgbClr val="5D504E"/>
                </a:solidFill>
                <a:effectLst/>
                <a:latin typeface="Constantia" panose="02030602050306030303" pitchFamily="18" charset="0"/>
                <a:ea typeface="Constantia" panose="02030602050306030303" pitchFamily="18" charset="0"/>
                <a:cs typeface="Times New Roman" panose="02020603050405020304" pitchFamily="18" charset="0"/>
              </a:rPr>
              <a:t> </a:t>
            </a:r>
            <a:endParaRPr lang="fr-FR" sz="1100">
              <a:effectLst/>
              <a:latin typeface="Constantia" panose="02030602050306030303" pitchFamily="18" charset="0"/>
              <a:ea typeface="Constantia" panose="02030602050306030303" pitchFamily="18" charset="0"/>
              <a:cs typeface="Times New Roman" panose="02020603050405020304" pitchFamily="18" charset="0"/>
            </a:endParaRPr>
          </a:p>
          <a:p>
            <a:pPr algn="ctr">
              <a:lnSpc>
                <a:spcPct val="115000"/>
              </a:lnSpc>
              <a:spcAft>
                <a:spcPts val="1000"/>
              </a:spcAft>
            </a:pPr>
            <a:r>
              <a:rPr lang="fr-FR" sz="1800" b="1">
                <a:solidFill>
                  <a:srgbClr val="5D504E"/>
                </a:solidFill>
                <a:effectLst/>
                <a:latin typeface="Myriad Pro"/>
                <a:ea typeface="Constantia" panose="02030602050306030303" pitchFamily="18" charset="0"/>
                <a:cs typeface="Times New Roman" panose="02020603050405020304" pitchFamily="18" charset="0"/>
              </a:rPr>
              <a:t>AUCUN CLASSEMENT</a:t>
            </a:r>
            <a:endParaRPr lang="fr-FR" sz="1100">
              <a:effectLst/>
              <a:latin typeface="Constantia" panose="02030602050306030303" pitchFamily="18" charset="0"/>
              <a:ea typeface="Constantia" panose="02030602050306030303" pitchFamily="18" charset="0"/>
              <a:cs typeface="Times New Roman" panose="02020603050405020304" pitchFamily="18" charset="0"/>
            </a:endParaRPr>
          </a:p>
        </p:txBody>
      </p:sp>
      <p:sp>
        <p:nvSpPr>
          <p:cNvPr id="16" name="AutoShape 44"/>
          <p:cNvSpPr>
            <a:spLocks noChangeArrowheads="1"/>
          </p:cNvSpPr>
          <p:nvPr/>
        </p:nvSpPr>
        <p:spPr bwMode="auto">
          <a:xfrm>
            <a:off x="1049020" y="3998838"/>
            <a:ext cx="9136380" cy="2124075"/>
          </a:xfrm>
          <a:prstGeom prst="roundRect">
            <a:avLst>
              <a:gd name="adj" fmla="val 16667"/>
            </a:avLst>
          </a:prstGeom>
          <a:solidFill>
            <a:schemeClr val="lt1">
              <a:lumMod val="100000"/>
              <a:lumOff val="0"/>
            </a:schemeClr>
          </a:solidFill>
          <a:ln w="63500" cmpd="thickThin">
            <a:solidFill>
              <a:schemeClr val="accent6">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fr-FR" sz="1800" b="1" dirty="0">
                <a:solidFill>
                  <a:srgbClr val="5D504E"/>
                </a:solidFill>
                <a:effectLst/>
                <a:latin typeface="Myriad Pro"/>
                <a:ea typeface="Constantia" panose="02030602050306030303" pitchFamily="18" charset="0"/>
                <a:cs typeface="Times New Roman" panose="02020603050405020304" pitchFamily="18" charset="0"/>
              </a:rPr>
              <a:t> </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p>
            <a:pPr algn="ctr">
              <a:lnSpc>
                <a:spcPct val="115000"/>
              </a:lnSpc>
              <a:spcAft>
                <a:spcPts val="1000"/>
              </a:spcAft>
            </a:pPr>
            <a:r>
              <a:rPr lang="fr-FR" sz="1800" b="1" dirty="0">
                <a:solidFill>
                  <a:srgbClr val="5D504E"/>
                </a:solidFill>
                <a:effectLst/>
                <a:latin typeface="Myriad Pro"/>
                <a:ea typeface="Constantia" panose="02030602050306030303" pitchFamily="18" charset="0"/>
                <a:cs typeface="Times New Roman" panose="02020603050405020304" pitchFamily="18" charset="0"/>
              </a:rPr>
              <a:t>TEMPS DE JEU : 40 minutes au maximum</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p>
            <a:pPr algn="ctr">
              <a:lnSpc>
                <a:spcPct val="115000"/>
              </a:lnSpc>
              <a:spcAft>
                <a:spcPts val="1000"/>
              </a:spcAft>
            </a:pPr>
            <a:r>
              <a:rPr lang="fr-FR" sz="1800" b="1" dirty="0">
                <a:solidFill>
                  <a:srgbClr val="5D504E"/>
                </a:solidFill>
                <a:effectLst/>
                <a:latin typeface="Myriad Pro"/>
                <a:ea typeface="Constantia" panose="02030602050306030303" pitchFamily="18" charset="0"/>
                <a:cs typeface="Times New Roman" panose="02020603050405020304" pitchFamily="18" charset="0"/>
              </a:rPr>
              <a:t>3 temps de matches (3 x 10 minutes)</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p>
            <a:pPr algn="ctr">
              <a:lnSpc>
                <a:spcPct val="115000"/>
              </a:lnSpc>
              <a:spcAft>
                <a:spcPts val="1000"/>
              </a:spcAft>
            </a:pPr>
            <a:r>
              <a:rPr lang="fr-FR" sz="1800" b="1" dirty="0">
                <a:solidFill>
                  <a:srgbClr val="5D504E"/>
                </a:solidFill>
                <a:effectLst/>
                <a:latin typeface="Myriad Pro"/>
                <a:ea typeface="Constantia" panose="02030602050306030303" pitchFamily="18" charset="0"/>
                <a:cs typeface="Times New Roman" panose="02020603050405020304" pitchFamily="18" charset="0"/>
              </a:rPr>
              <a:t>1 temps de jeu (1 x 10 minutes)</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p>
            <a:pPr algn="ctr">
              <a:lnSpc>
                <a:spcPct val="115000"/>
              </a:lnSpc>
              <a:spcAft>
                <a:spcPts val="1000"/>
              </a:spcAft>
            </a:pPr>
            <a:r>
              <a:rPr lang="fr-FR" sz="1800" b="1" dirty="0">
                <a:solidFill>
                  <a:srgbClr val="5D504E"/>
                </a:solidFill>
                <a:effectLst/>
                <a:latin typeface="Myriad Pro"/>
                <a:ea typeface="Constantia" panose="02030602050306030303" pitchFamily="18" charset="0"/>
                <a:cs typeface="Times New Roman" panose="02020603050405020304" pitchFamily="18" charset="0"/>
              </a:rPr>
              <a:t> </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p:txBody>
      </p:sp>
    </p:spTree>
    <p:extLst>
      <p:ext uri="{BB962C8B-B14F-4D97-AF65-F5344CB8AC3E}">
        <p14:creationId xmlns:p14="http://schemas.microsoft.com/office/powerpoint/2010/main" val="964364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4301"/>
            <a:ext cx="10972800" cy="1143000"/>
          </a:xfrm>
        </p:spPr>
        <p:txBody>
          <a:bodyPr/>
          <a:lstStyle/>
          <a:p>
            <a:pPr algn="ctr"/>
            <a:r>
              <a:rPr lang="fr-FR" kern="0" cap="all" dirty="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4</a:t>
            </a:r>
            <a:r>
              <a:rPr lang="fr-FR" kern="0" cap="all" dirty="0" smtClean="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 </a:t>
            </a:r>
            <a:r>
              <a:rPr lang="fr-FR" sz="3600" kern="0" cap="all" dirty="0" smtClean="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PHILOSOPHIE ET OBJECTIFS DES PLATEAUX</a:t>
            </a:r>
            <a:endParaRPr lang="fr-FR" sz="3600" dirty="0"/>
          </a:p>
        </p:txBody>
      </p:sp>
      <p:sp>
        <p:nvSpPr>
          <p:cNvPr id="5" name="Espace réservé du pied de page 4"/>
          <p:cNvSpPr>
            <a:spLocks noGrp="1"/>
          </p:cNvSpPr>
          <p:nvPr>
            <p:ph type="ftr" sz="quarter" idx="11"/>
          </p:nvPr>
        </p:nvSpPr>
        <p:spPr/>
        <p:txBody>
          <a:bodyPr/>
          <a:lstStyle/>
          <a:p>
            <a:r>
              <a:rPr lang="fr-FR" altLang="fr-FR" dirty="0" smtClean="0"/>
              <a:t>DISTRICT DE L’AUDE DE FOOTBALL </a:t>
            </a:r>
            <a:endParaRPr lang="fr-FR" altLang="fr-FR" dirty="0"/>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7</a:t>
            </a:fld>
            <a:endParaRPr lang="fr-FR" altLang="fr-FR"/>
          </a:p>
        </p:txBody>
      </p:sp>
      <p:sp>
        <p:nvSpPr>
          <p:cNvPr id="9" name="ZoneTexte 8">
            <a:hlinkClick r:id="rId2" action="ppaction://hlinksldjump"/>
          </p:cNvPr>
          <p:cNvSpPr txBox="1"/>
          <p:nvPr/>
        </p:nvSpPr>
        <p:spPr>
          <a:xfrm>
            <a:off x="9791700" y="5689311"/>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
        <p:nvSpPr>
          <p:cNvPr id="3" name="Espace réservé du contenu 2"/>
          <p:cNvSpPr>
            <a:spLocks noGrp="1"/>
          </p:cNvSpPr>
          <p:nvPr>
            <p:ph idx="1"/>
          </p:nvPr>
        </p:nvSpPr>
        <p:spPr>
          <a:xfrm>
            <a:off x="609600" y="1279967"/>
            <a:ext cx="10972800" cy="4543865"/>
          </a:xfrm>
        </p:spPr>
        <p:txBody>
          <a:bodyPr/>
          <a:lstStyle/>
          <a:p>
            <a:pPr lvl="0"/>
            <a:r>
              <a:rPr lang="fr-FR" sz="1600" dirty="0">
                <a:latin typeface="Myriad Pro"/>
              </a:rPr>
              <a:t>Plateau festif et convivial.</a:t>
            </a:r>
          </a:p>
          <a:p>
            <a:pPr lvl="0"/>
            <a:r>
              <a:rPr lang="fr-FR" sz="1600" dirty="0">
                <a:latin typeface="Myriad Pro"/>
              </a:rPr>
              <a:t>Faire jouer tous les enfants : tendre vers 100 % (éviter les suppléants).</a:t>
            </a:r>
          </a:p>
          <a:p>
            <a:pPr lvl="0"/>
            <a:r>
              <a:rPr lang="fr-FR" sz="1600" dirty="0">
                <a:latin typeface="Myriad Pro"/>
              </a:rPr>
              <a:t>Transférer les apprentissages de la semaine.</a:t>
            </a:r>
          </a:p>
          <a:p>
            <a:pPr lvl="0"/>
            <a:r>
              <a:rPr lang="fr-FR" sz="1600" dirty="0">
                <a:latin typeface="Myriad Pro"/>
              </a:rPr>
              <a:t>Laisser jouer les enfants le plus librement possible.</a:t>
            </a:r>
          </a:p>
          <a:p>
            <a:pPr marL="0" indent="0">
              <a:buNone/>
            </a:pPr>
            <a:endParaRPr lang="fr-FR" dirty="0"/>
          </a:p>
        </p:txBody>
      </p:sp>
      <p:pic>
        <p:nvPicPr>
          <p:cNvPr id="10" name="Image 9"/>
          <p:cNvPicPr/>
          <p:nvPr/>
        </p:nvPicPr>
        <p:blipFill>
          <a:blip r:embed="rId3" cstate="print"/>
          <a:srcRect l="15382" t="48966" r="67874" b="23668"/>
          <a:stretch>
            <a:fillRect/>
          </a:stretch>
        </p:blipFill>
        <p:spPr bwMode="auto">
          <a:xfrm>
            <a:off x="7635240" y="1372192"/>
            <a:ext cx="4112260" cy="3784600"/>
          </a:xfrm>
          <a:prstGeom prst="rect">
            <a:avLst/>
          </a:prstGeom>
          <a:noFill/>
          <a:ln w="9525">
            <a:noFill/>
            <a:miter lim="800000"/>
            <a:headEnd/>
            <a:tailEnd/>
          </a:ln>
        </p:spPr>
      </p:pic>
      <p:pic>
        <p:nvPicPr>
          <p:cNvPr id="11" name="Image 10"/>
          <p:cNvPicPr/>
          <p:nvPr/>
        </p:nvPicPr>
        <p:blipFill>
          <a:blip r:embed="rId3" cstate="print"/>
          <a:srcRect l="36995" t="61034" r="41528" b="24828"/>
          <a:stretch>
            <a:fillRect/>
          </a:stretch>
        </p:blipFill>
        <p:spPr bwMode="auto">
          <a:xfrm>
            <a:off x="1918017" y="3264492"/>
            <a:ext cx="3275965" cy="1707515"/>
          </a:xfrm>
          <a:prstGeom prst="rect">
            <a:avLst/>
          </a:prstGeom>
          <a:noFill/>
          <a:ln w="9525">
            <a:noFill/>
            <a:miter lim="800000"/>
            <a:headEnd/>
            <a:tailEnd/>
          </a:ln>
        </p:spPr>
      </p:pic>
    </p:spTree>
    <p:extLst>
      <p:ext uri="{BB962C8B-B14F-4D97-AF65-F5344CB8AC3E}">
        <p14:creationId xmlns:p14="http://schemas.microsoft.com/office/powerpoint/2010/main" val="2348495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40444"/>
            <a:ext cx="10972800" cy="876300"/>
          </a:xfrm>
        </p:spPr>
        <p:txBody>
          <a:bodyPr/>
          <a:lstStyle/>
          <a:p>
            <a:pPr algn="ctr">
              <a:spcBef>
                <a:spcPts val="1500"/>
              </a:spcBef>
              <a:spcAft>
                <a:spcPts val="400"/>
              </a:spcAft>
            </a:pPr>
            <a:r>
              <a:rPr lang="fr-FR" kern="0" cap="all" dirty="0" smtClean="0">
                <a:solidFill>
                  <a:srgbClr val="775F55"/>
                </a:solidFill>
                <a:latin typeface="Tw Cen MT" panose="020B0602020104020603" pitchFamily="34" charset="0"/>
                <a:ea typeface="Times New Roman" panose="02020603050405020304" pitchFamily="18" charset="0"/>
                <a:cs typeface="Times New Roman" panose="02020603050405020304" pitchFamily="18" charset="0"/>
              </a:rPr>
              <a:t/>
            </a:r>
            <a:br>
              <a:rPr lang="fr-FR" kern="0" cap="all" dirty="0" smtClean="0">
                <a:solidFill>
                  <a:srgbClr val="775F55"/>
                </a:solidFill>
                <a:latin typeface="Tw Cen MT" panose="020B0602020104020603" pitchFamily="34" charset="0"/>
                <a:ea typeface="Times New Roman" panose="02020603050405020304" pitchFamily="18" charset="0"/>
                <a:cs typeface="Times New Roman" panose="02020603050405020304" pitchFamily="18" charset="0"/>
              </a:rPr>
            </a:br>
            <a:r>
              <a:rPr lang="fr-FR" sz="3600" kern="0" cap="all" dirty="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5</a:t>
            </a:r>
            <a:r>
              <a:rPr lang="fr-FR" sz="3600" kern="0" cap="all" dirty="0" smtClean="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 LES JEUX PROPOSES LORS DES PLATEAUX</a:t>
            </a:r>
            <a:r>
              <a:rPr lang="fr-FR" sz="3600" kern="0" cap="all" dirty="0">
                <a:solidFill>
                  <a:srgbClr val="775F55"/>
                </a:solidFill>
                <a:latin typeface="Tw Cen MT" panose="020B0602020104020603" pitchFamily="34" charset="0"/>
                <a:ea typeface="Times New Roman" panose="02020603050405020304" pitchFamily="18" charset="0"/>
                <a:cs typeface="Times New Roman" panose="02020603050405020304" pitchFamily="18" charset="0"/>
              </a:rPr>
              <a:t/>
            </a:r>
            <a:br>
              <a:rPr lang="fr-FR" sz="3600" kern="0" cap="all" dirty="0">
                <a:solidFill>
                  <a:srgbClr val="775F55"/>
                </a:solidFill>
                <a:latin typeface="Tw Cen MT" panose="020B0602020104020603"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p:cNvSpPr>
            <a:spLocks noGrp="1"/>
          </p:cNvSpPr>
          <p:nvPr>
            <p:ph idx="1"/>
          </p:nvPr>
        </p:nvSpPr>
        <p:spPr>
          <a:xfrm>
            <a:off x="406400" y="1087432"/>
            <a:ext cx="10972800" cy="4684144"/>
          </a:xfrm>
        </p:spPr>
        <p:txBody>
          <a:bodyPr/>
          <a:lstStyle/>
          <a:p>
            <a:pPr marL="0" indent="0">
              <a:buNone/>
            </a:pPr>
            <a:endParaRPr lang="fr-FR" sz="1400" dirty="0"/>
          </a:p>
          <a:p>
            <a:endParaRPr lang="fr-FR" dirty="0"/>
          </a:p>
          <a:p>
            <a:endParaRPr lang="fr-FR" dirty="0"/>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8</a:t>
            </a:fld>
            <a:endParaRPr lang="fr-FR" altLang="fr-FR"/>
          </a:p>
        </p:txBody>
      </p:sp>
      <p:sp>
        <p:nvSpPr>
          <p:cNvPr id="18" name="ZoneTexte 17">
            <a:hlinkClick r:id="rId2" action="ppaction://hlinksldjump"/>
          </p:cNvPr>
          <p:cNvSpPr txBox="1"/>
          <p:nvPr/>
        </p:nvSpPr>
        <p:spPr>
          <a:xfrm>
            <a:off x="10242550" y="5771576"/>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graphicFrame>
        <p:nvGraphicFramePr>
          <p:cNvPr id="4" name="Tableau 3"/>
          <p:cNvGraphicFramePr>
            <a:graphicFrameLocks noGrp="1"/>
          </p:cNvGraphicFramePr>
          <p:nvPr>
            <p:extLst>
              <p:ext uri="{D42A27DB-BD31-4B8C-83A1-F6EECF244321}">
                <p14:modId xmlns:p14="http://schemas.microsoft.com/office/powerpoint/2010/main" val="2069145796"/>
              </p:ext>
            </p:extLst>
          </p:nvPr>
        </p:nvGraphicFramePr>
        <p:xfrm>
          <a:off x="0" y="1388282"/>
          <a:ext cx="4387850" cy="4094855"/>
        </p:xfrm>
        <a:graphic>
          <a:graphicData uri="http://schemas.openxmlformats.org/drawingml/2006/table">
            <a:tbl>
              <a:tblPr firstRow="1" firstCol="1" bandRow="1">
                <a:tableStyleId>{5C22544A-7EE6-4342-B048-85BDC9FD1C3A}</a:tableStyleId>
              </a:tblPr>
              <a:tblGrid>
                <a:gridCol w="2193925"/>
                <a:gridCol w="2193925"/>
              </a:tblGrid>
              <a:tr h="454984">
                <a:tc gridSpan="2">
                  <a:txBody>
                    <a:bodyPr/>
                    <a:lstStyle/>
                    <a:p>
                      <a:pPr algn="ctr">
                        <a:lnSpc>
                          <a:spcPct val="115000"/>
                        </a:lnSpc>
                        <a:spcAft>
                          <a:spcPts val="0"/>
                        </a:spcAft>
                      </a:pPr>
                      <a:r>
                        <a:rPr lang="fr-FR" sz="1400" dirty="0">
                          <a:effectLst/>
                        </a:rPr>
                        <a:t>PHASE 1 : SEPTEMBRE </a:t>
                      </a:r>
                      <a:r>
                        <a:rPr lang="fr-FR" sz="1400" dirty="0" smtClean="0">
                          <a:effectLst/>
                        </a:rPr>
                        <a:t>– </a:t>
                      </a:r>
                      <a:r>
                        <a:rPr lang="fr-FR" sz="1400" dirty="0">
                          <a:effectLst/>
                        </a:rPr>
                        <a:t>DECEMBRE</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hMerge="1">
                  <a:txBody>
                    <a:bodyPr/>
                    <a:lstStyle/>
                    <a:p>
                      <a:endParaRPr lang="fr-FR"/>
                    </a:p>
                  </a:txBody>
                  <a:tcPr/>
                </a:tc>
              </a:tr>
              <a:tr h="454984">
                <a:tc gridSpan="2">
                  <a:txBody>
                    <a:bodyPr/>
                    <a:lstStyle/>
                    <a:p>
                      <a:pPr algn="ctr">
                        <a:lnSpc>
                          <a:spcPct val="115000"/>
                        </a:lnSpc>
                        <a:spcAft>
                          <a:spcPts val="0"/>
                        </a:spcAft>
                      </a:pPr>
                      <a:r>
                        <a:rPr lang="fr-FR" sz="1400" dirty="0">
                          <a:effectLst/>
                        </a:rPr>
                        <a:t>Thème des jeux : </a:t>
                      </a:r>
                      <a:r>
                        <a:rPr lang="fr-FR" sz="1400" dirty="0" smtClean="0">
                          <a:effectLst/>
                        </a:rPr>
                        <a:t>PEF</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nchor="ctr"/>
                </a:tc>
                <a:tc hMerge="1">
                  <a:txBody>
                    <a:bodyPr/>
                    <a:lstStyle/>
                    <a:p>
                      <a:endParaRPr lang="fr-FR"/>
                    </a:p>
                  </a:txBody>
                  <a:tcPr/>
                </a:tc>
              </a:tr>
              <a:tr h="3184887">
                <a:tc>
                  <a:txBody>
                    <a:bodyPr/>
                    <a:lstStyle/>
                    <a:p>
                      <a:pPr algn="ctr">
                        <a:lnSpc>
                          <a:spcPct val="115000"/>
                        </a:lnSpc>
                        <a:spcAft>
                          <a:spcPts val="0"/>
                        </a:spcAft>
                      </a:pP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PLATEAU  </a:t>
                      </a:r>
                      <a:r>
                        <a:rPr lang="fr-FR" sz="1400" dirty="0">
                          <a:effectLst/>
                        </a:rPr>
                        <a:t>DU </a:t>
                      </a:r>
                      <a:r>
                        <a:rPr lang="fr-FR" sz="1400" dirty="0" smtClean="0">
                          <a:effectLst/>
                        </a:rPr>
                        <a:t>13/10/2018</a:t>
                      </a:r>
                      <a:endParaRPr lang="fr-FR" sz="1100" dirty="0">
                        <a:effectLst/>
                      </a:endParaRPr>
                    </a:p>
                    <a:p>
                      <a:pPr algn="ctr">
                        <a:lnSpc>
                          <a:spcPct val="115000"/>
                        </a:lnSpc>
                        <a:spcAft>
                          <a:spcPts val="0"/>
                        </a:spcAft>
                      </a:pP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r>
                        <a:rPr lang="fr-FR" sz="1400" dirty="0">
                          <a:effectLst/>
                        </a:rPr>
                        <a:t> </a:t>
                      </a:r>
                      <a:endParaRPr lang="fr-FR" sz="1400" dirty="0" smtClean="0">
                        <a:effectLst/>
                      </a:endParaRPr>
                    </a:p>
                    <a:p>
                      <a:pPr algn="ctr">
                        <a:lnSpc>
                          <a:spcPct val="115000"/>
                        </a:lnSpc>
                        <a:spcAft>
                          <a:spcPts val="0"/>
                        </a:spcAft>
                      </a:pPr>
                      <a:r>
                        <a:rPr lang="fr-FR" sz="1400" dirty="0" smtClean="0">
                          <a:effectLst/>
                        </a:rPr>
                        <a:t>PLATEAU </a:t>
                      </a:r>
                      <a:r>
                        <a:rPr lang="fr-FR" sz="1400" dirty="0">
                          <a:effectLst/>
                        </a:rPr>
                        <a:t>DU </a:t>
                      </a:r>
                      <a:r>
                        <a:rPr lang="fr-FR" sz="1400" dirty="0" smtClean="0">
                          <a:effectLst/>
                        </a:rPr>
                        <a:t>017/11/2018</a:t>
                      </a:r>
                      <a:endParaRPr lang="fr-FR" sz="1100" dirty="0">
                        <a:effectLst/>
                      </a:endParaRPr>
                    </a:p>
                    <a:p>
                      <a:pPr algn="ctr">
                        <a:lnSpc>
                          <a:spcPct val="115000"/>
                        </a:lnSpc>
                        <a:spcAft>
                          <a:spcPts val="0"/>
                        </a:spcAft>
                      </a:pPr>
                      <a:r>
                        <a:rPr lang="fr-FR" sz="1400" dirty="0">
                          <a:effectLst/>
                        </a:rPr>
                        <a:t> </a:t>
                      </a: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endParaRPr lang="fr-FR" sz="1100" dirty="0">
                        <a:effectLst/>
                      </a:endParaRPr>
                    </a:p>
                    <a:p>
                      <a:pPr algn="ctr">
                        <a:lnSpc>
                          <a:spcPct val="115000"/>
                        </a:lnSpc>
                        <a:spcAft>
                          <a:spcPts val="0"/>
                        </a:spcAft>
                      </a:pPr>
                      <a:r>
                        <a:rPr lang="fr-FR" sz="1400" dirty="0">
                          <a:effectLst/>
                        </a:rPr>
                        <a:t>PLATEAU DU </a:t>
                      </a:r>
                      <a:r>
                        <a:rPr lang="fr-FR" sz="1400" dirty="0" smtClean="0">
                          <a:effectLst/>
                        </a:rPr>
                        <a:t>24/11/2018</a:t>
                      </a:r>
                      <a:endParaRPr lang="fr-FR" sz="1100" dirty="0">
                        <a:effectLst/>
                      </a:endParaRPr>
                    </a:p>
                    <a:p>
                      <a:pPr algn="ctr">
                        <a:lnSpc>
                          <a:spcPct val="115000"/>
                        </a:lnSpc>
                        <a:spcAft>
                          <a:spcPts val="0"/>
                        </a:spcAft>
                      </a:pPr>
                      <a:r>
                        <a:rPr lang="fr-FR" sz="1400" dirty="0">
                          <a:effectLst/>
                        </a:rPr>
                        <a:t> </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400" dirty="0" smtClean="0">
                          <a:effectLst/>
                        </a:rPr>
                        <a:t>JEU</a:t>
                      </a:r>
                      <a:r>
                        <a:rPr lang="fr-FR" sz="1400" baseline="0" dirty="0" smtClean="0">
                          <a:effectLst/>
                        </a:rPr>
                        <a:t> PEF N°1 : Garder la ligne d’eau</a:t>
                      </a: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JEU</a:t>
                      </a:r>
                      <a:r>
                        <a:rPr lang="fr-FR" sz="1400" baseline="0" dirty="0" smtClean="0">
                          <a:effectLst/>
                        </a:rPr>
                        <a:t> PEF N°2 : L’eau est un trésor</a:t>
                      </a: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JEU PEF</a:t>
                      </a:r>
                      <a:r>
                        <a:rPr lang="fr-FR" sz="1400" baseline="0" dirty="0" smtClean="0">
                          <a:effectLst/>
                        </a:rPr>
                        <a:t> N°3 : A chaque temps ses vêtements</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nchor="ct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609030580"/>
              </p:ext>
            </p:extLst>
          </p:nvPr>
        </p:nvGraphicFramePr>
        <p:xfrm>
          <a:off x="4584700" y="826245"/>
          <a:ext cx="5575300" cy="6140068"/>
        </p:xfrm>
        <a:graphic>
          <a:graphicData uri="http://schemas.openxmlformats.org/drawingml/2006/table">
            <a:tbl>
              <a:tblPr firstRow="1" firstCol="1" bandRow="1">
                <a:tableStyleId>{5C22544A-7EE6-4342-B048-85BDC9FD1C3A}</a:tableStyleId>
              </a:tblPr>
              <a:tblGrid>
                <a:gridCol w="2787650"/>
                <a:gridCol w="2787650"/>
              </a:tblGrid>
              <a:tr h="269282">
                <a:tc gridSpan="2">
                  <a:txBody>
                    <a:bodyPr/>
                    <a:lstStyle/>
                    <a:p>
                      <a:pPr algn="ctr">
                        <a:lnSpc>
                          <a:spcPct val="115000"/>
                        </a:lnSpc>
                        <a:spcAft>
                          <a:spcPts val="0"/>
                        </a:spcAft>
                      </a:pPr>
                      <a:r>
                        <a:rPr lang="fr-FR" sz="1400" dirty="0">
                          <a:effectLst/>
                        </a:rPr>
                        <a:t>PHASE 2 : JANVIER </a:t>
                      </a:r>
                      <a:r>
                        <a:rPr lang="fr-FR" sz="1400" dirty="0" smtClean="0">
                          <a:effectLst/>
                        </a:rPr>
                        <a:t>– MAI</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hMerge="1">
                  <a:txBody>
                    <a:bodyPr/>
                    <a:lstStyle/>
                    <a:p>
                      <a:endParaRPr lang="fr-FR"/>
                    </a:p>
                  </a:txBody>
                  <a:tcPr/>
                </a:tc>
              </a:tr>
              <a:tr h="279992">
                <a:tc gridSpan="2">
                  <a:txBody>
                    <a:bodyPr/>
                    <a:lstStyle/>
                    <a:p>
                      <a:pPr algn="ctr">
                        <a:lnSpc>
                          <a:spcPct val="115000"/>
                        </a:lnSpc>
                        <a:spcAft>
                          <a:spcPts val="0"/>
                        </a:spcAft>
                      </a:pPr>
                      <a:r>
                        <a:rPr lang="fr-FR" sz="1400" dirty="0">
                          <a:effectLst/>
                        </a:rPr>
                        <a:t>Thème des jeux : </a:t>
                      </a:r>
                      <a:r>
                        <a:rPr lang="fr-FR" sz="1400" dirty="0" smtClean="0">
                          <a:effectLst/>
                        </a:rPr>
                        <a:t>PEF</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tc>
                <a:tc hMerge="1">
                  <a:txBody>
                    <a:bodyPr/>
                    <a:lstStyle/>
                    <a:p>
                      <a:endParaRPr lang="fr-FR"/>
                    </a:p>
                  </a:txBody>
                  <a:tcPr/>
                </a:tc>
              </a:tr>
              <a:tr h="4898281">
                <a:tc>
                  <a:txBody>
                    <a:bodyPr/>
                    <a:lstStyle/>
                    <a:p>
                      <a:pPr algn="ctr">
                        <a:lnSpc>
                          <a:spcPct val="115000"/>
                        </a:lnSpc>
                        <a:spcAft>
                          <a:spcPts val="0"/>
                        </a:spcAft>
                      </a:pPr>
                      <a:r>
                        <a:rPr lang="fr-FR" sz="1400" dirty="0" smtClean="0">
                          <a:effectLst/>
                        </a:rPr>
                        <a:t>PLATEAU</a:t>
                      </a:r>
                      <a:r>
                        <a:rPr lang="fr-FR" sz="1400" baseline="0" dirty="0" smtClean="0">
                          <a:effectLst/>
                        </a:rPr>
                        <a:t> DU 02/02/2019</a:t>
                      </a: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PLATEAU DU 16/02/2019</a:t>
                      </a:r>
                    </a:p>
                    <a:p>
                      <a:pPr algn="ctr">
                        <a:lnSpc>
                          <a:spcPct val="115000"/>
                        </a:lnSpc>
                        <a:spcAft>
                          <a:spcPts val="0"/>
                        </a:spcAft>
                      </a:pPr>
                      <a:endParaRPr lang="fr-FR" sz="1400" dirty="0" smtClean="0">
                        <a:effectLst/>
                      </a:endParaRPr>
                    </a:p>
                    <a:p>
                      <a:pPr algn="ctr">
                        <a:lnSpc>
                          <a:spcPct val="115000"/>
                        </a:lnSpc>
                        <a:spcAft>
                          <a:spcPts val="0"/>
                        </a:spcAft>
                      </a:pPr>
                      <a:r>
                        <a:rPr lang="fr-FR" sz="1400" dirty="0" smtClean="0">
                          <a:effectLst/>
                        </a:rPr>
                        <a:t>PLATEAU DU 16/03/2019</a:t>
                      </a:r>
                    </a:p>
                    <a:p>
                      <a:pPr algn="ctr">
                        <a:lnSpc>
                          <a:spcPct val="115000"/>
                        </a:lnSpc>
                        <a:spcAft>
                          <a:spcPts val="0"/>
                        </a:spcAft>
                      </a:pPr>
                      <a:endParaRPr lang="fr-FR" sz="1100" dirty="0" smtClean="0">
                        <a:effectLst/>
                      </a:endParaRPr>
                    </a:p>
                    <a:p>
                      <a:pPr algn="ctr">
                        <a:lnSpc>
                          <a:spcPct val="115000"/>
                        </a:lnSpc>
                        <a:spcAft>
                          <a:spcPts val="0"/>
                        </a:spcAft>
                      </a:pPr>
                      <a:endParaRPr lang="fr-FR" sz="1100" dirty="0">
                        <a:effectLst/>
                      </a:endParaRPr>
                    </a:p>
                    <a:p>
                      <a:pPr algn="ctr">
                        <a:lnSpc>
                          <a:spcPct val="115000"/>
                        </a:lnSpc>
                        <a:spcAft>
                          <a:spcPts val="0"/>
                        </a:spcAft>
                      </a:pPr>
                      <a:r>
                        <a:rPr lang="fr-FR" sz="1400" dirty="0">
                          <a:effectLst/>
                        </a:rPr>
                        <a:t>PLATEAU DU </a:t>
                      </a:r>
                      <a:r>
                        <a:rPr lang="fr-FR" sz="1400" dirty="0" smtClean="0">
                          <a:effectLst/>
                        </a:rPr>
                        <a:t>23/03/2019</a:t>
                      </a:r>
                    </a:p>
                    <a:p>
                      <a:pPr algn="ctr">
                        <a:lnSpc>
                          <a:spcPct val="115000"/>
                        </a:lnSpc>
                        <a:spcAft>
                          <a:spcPts val="0"/>
                        </a:spcAft>
                      </a:pPr>
                      <a:endParaRPr lang="fr-FR" sz="1100" dirty="0" smtClean="0">
                        <a:effectLst/>
                      </a:endParaRPr>
                    </a:p>
                    <a:p>
                      <a:pPr algn="ctr">
                        <a:lnSpc>
                          <a:spcPct val="115000"/>
                        </a:lnSpc>
                        <a:spcAft>
                          <a:spcPts val="0"/>
                        </a:spcAft>
                      </a:pPr>
                      <a:endParaRPr lang="fr-FR" sz="1100" dirty="0">
                        <a:effectLst/>
                      </a:endParaRPr>
                    </a:p>
                    <a:p>
                      <a:pPr algn="ctr">
                        <a:lnSpc>
                          <a:spcPct val="115000"/>
                        </a:lnSpc>
                        <a:spcAft>
                          <a:spcPts val="0"/>
                        </a:spcAft>
                      </a:pPr>
                      <a:r>
                        <a:rPr lang="fr-FR" sz="1400" dirty="0">
                          <a:effectLst/>
                        </a:rPr>
                        <a:t>PLATEAU DU </a:t>
                      </a:r>
                      <a:r>
                        <a:rPr lang="fr-FR" sz="1400" dirty="0" smtClean="0">
                          <a:effectLst/>
                        </a:rPr>
                        <a:t>06/04/2019</a:t>
                      </a:r>
                    </a:p>
                    <a:p>
                      <a:pPr algn="ctr">
                        <a:lnSpc>
                          <a:spcPct val="115000"/>
                        </a:lnSpc>
                        <a:spcAft>
                          <a:spcPts val="0"/>
                        </a:spcAft>
                      </a:pPr>
                      <a:endParaRPr lang="fr-FR" sz="1100" dirty="0">
                        <a:effectLst/>
                      </a:endParaRPr>
                    </a:p>
                    <a:p>
                      <a:pPr algn="ctr">
                        <a:lnSpc>
                          <a:spcPct val="115000"/>
                        </a:lnSpc>
                        <a:spcAft>
                          <a:spcPts val="0"/>
                        </a:spcAft>
                      </a:pPr>
                      <a:endParaRPr lang="fr-FR" sz="1400" dirty="0" smtClean="0">
                        <a:effectLst/>
                      </a:endParaRPr>
                    </a:p>
                    <a:p>
                      <a:pPr algn="ctr">
                        <a:lnSpc>
                          <a:spcPct val="115000"/>
                        </a:lnSpc>
                        <a:spcAft>
                          <a:spcPts val="0"/>
                        </a:spcAft>
                      </a:pPr>
                      <a:r>
                        <a:rPr lang="fr-FR" sz="1400" dirty="0">
                          <a:effectLst/>
                        </a:rPr>
                        <a:t> </a:t>
                      </a:r>
                      <a:r>
                        <a:rPr lang="fr-FR" sz="1400" dirty="0" smtClean="0">
                          <a:effectLst/>
                        </a:rPr>
                        <a:t>PLATEAU DU 11/05/2019</a:t>
                      </a:r>
                    </a:p>
                    <a:p>
                      <a:pPr algn="ctr">
                        <a:lnSpc>
                          <a:spcPct val="115000"/>
                        </a:lnSpc>
                        <a:spcAft>
                          <a:spcPts val="0"/>
                        </a:spcAft>
                      </a:pP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endParaRPr lang="fr-FR" sz="1400" dirty="0" smtClean="0">
                        <a:effectLst/>
                        <a:latin typeface="+mn-lt"/>
                        <a:ea typeface="Constantia" panose="02030602050306030303" pitchFamily="18" charset="0"/>
                        <a:cs typeface="Times New Roman" panose="02020603050405020304" pitchFamily="18" charset="0"/>
                      </a:endParaRPr>
                    </a:p>
                    <a:p>
                      <a:pPr algn="ctr">
                        <a:lnSpc>
                          <a:spcPct val="115000"/>
                        </a:lnSpc>
                        <a:spcAft>
                          <a:spcPts val="0"/>
                        </a:spcAft>
                      </a:pPr>
                      <a:r>
                        <a:rPr lang="fr-FR" sz="1400" dirty="0" smtClean="0">
                          <a:effectLst/>
                          <a:latin typeface="+mn-lt"/>
                          <a:ea typeface="Constantia" panose="02030602050306030303" pitchFamily="18" charset="0"/>
                          <a:cs typeface="Times New Roman" panose="02020603050405020304" pitchFamily="18" charset="0"/>
                        </a:rPr>
                        <a:t>PLATEAU DU 18/05/2019</a:t>
                      </a:r>
                      <a:endParaRPr lang="fr-FR" sz="1400" dirty="0">
                        <a:effectLst/>
                        <a:latin typeface="+mn-lt"/>
                        <a:ea typeface="Constantia" panose="02030602050306030303"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smtClean="0">
                          <a:effectLst/>
                        </a:rPr>
                        <a:t>JEU PEF N°4 :</a:t>
                      </a:r>
                      <a:r>
                        <a:rPr lang="fr-FR" sz="1400" baseline="0" dirty="0" smtClean="0">
                          <a:effectLst/>
                        </a:rPr>
                        <a:t> </a:t>
                      </a:r>
                      <a:r>
                        <a:rPr lang="fr-FR" sz="1400" dirty="0" smtClean="0">
                          <a:effectLst/>
                        </a:rPr>
                        <a:t>En vert et contre</a:t>
                      </a:r>
                      <a:r>
                        <a:rPr lang="fr-FR" sz="1400" baseline="0" dirty="0" smtClean="0">
                          <a:effectLst/>
                        </a:rPr>
                        <a:t> tout</a:t>
                      </a:r>
                    </a:p>
                    <a:p>
                      <a:pPr algn="ctr">
                        <a:lnSpc>
                          <a:spcPct val="115000"/>
                        </a:lnSpc>
                        <a:spcAft>
                          <a:spcPts val="0"/>
                        </a:spcAft>
                      </a:pPr>
                      <a:endParaRPr lang="fr-FR" sz="1400" baseline="0" dirty="0" smtClean="0">
                        <a:effectLst/>
                      </a:endParaRPr>
                    </a:p>
                    <a:p>
                      <a:pPr algn="ctr">
                        <a:lnSpc>
                          <a:spcPct val="115000"/>
                        </a:lnSpc>
                        <a:spcAft>
                          <a:spcPts val="0"/>
                        </a:spcAft>
                      </a:pPr>
                      <a:endParaRPr lang="fr-FR" sz="1400" baseline="0" dirty="0" smtClean="0">
                        <a:effectLst/>
                      </a:endParaRPr>
                    </a:p>
                    <a:p>
                      <a:pPr algn="ctr">
                        <a:lnSpc>
                          <a:spcPct val="115000"/>
                        </a:lnSpc>
                        <a:spcAft>
                          <a:spcPts val="0"/>
                        </a:spcAft>
                      </a:pPr>
                      <a:r>
                        <a:rPr lang="fr-FR" sz="1400" baseline="0" dirty="0" smtClean="0">
                          <a:effectLst/>
                        </a:rPr>
                        <a:t>JEU PEF N°5 : Montres patte blanche</a:t>
                      </a:r>
                    </a:p>
                    <a:p>
                      <a:pPr algn="ctr">
                        <a:lnSpc>
                          <a:spcPct val="115000"/>
                        </a:lnSpc>
                        <a:spcAft>
                          <a:spcPts val="0"/>
                        </a:spcAft>
                      </a:pPr>
                      <a:endParaRPr lang="fr-FR" sz="1400" baseline="0" dirty="0" smtClean="0">
                        <a:effectLst/>
                      </a:endParaRPr>
                    </a:p>
                    <a:p>
                      <a:pPr algn="ctr">
                        <a:lnSpc>
                          <a:spcPct val="115000"/>
                        </a:lnSpc>
                        <a:spcAft>
                          <a:spcPts val="0"/>
                        </a:spcAft>
                      </a:pPr>
                      <a:r>
                        <a:rPr lang="fr-FR" sz="1400" baseline="0" dirty="0" smtClean="0">
                          <a:effectLst/>
                        </a:rPr>
                        <a:t>JEU PEF N°6 : La théorie au service </a:t>
                      </a:r>
                    </a:p>
                    <a:p>
                      <a:pPr algn="ctr">
                        <a:lnSpc>
                          <a:spcPct val="115000"/>
                        </a:lnSpc>
                        <a:spcAft>
                          <a:spcPts val="0"/>
                        </a:spcAft>
                      </a:pPr>
                      <a:r>
                        <a:rPr lang="fr-FR" sz="1400" baseline="0" dirty="0" smtClean="0">
                          <a:effectLst/>
                        </a:rPr>
                        <a:t>du jeu</a:t>
                      </a:r>
                    </a:p>
                    <a:p>
                      <a:pPr algn="ctr">
                        <a:lnSpc>
                          <a:spcPct val="115000"/>
                        </a:lnSpc>
                        <a:spcAft>
                          <a:spcPts val="0"/>
                        </a:spcAft>
                      </a:pPr>
                      <a:endParaRPr lang="fr-FR" sz="1400" baseline="0" dirty="0" smtClean="0">
                        <a:effectLst/>
                      </a:endParaRPr>
                    </a:p>
                    <a:p>
                      <a:pPr algn="ctr">
                        <a:lnSpc>
                          <a:spcPct val="115000"/>
                        </a:lnSpc>
                        <a:spcAft>
                          <a:spcPts val="0"/>
                        </a:spcAft>
                      </a:pPr>
                      <a:r>
                        <a:rPr lang="fr-FR" sz="1400" baseline="0" dirty="0" smtClean="0">
                          <a:effectLst/>
                        </a:rPr>
                        <a:t>JEU PEF N°7 : Le duel de l’élégance</a:t>
                      </a:r>
                    </a:p>
                    <a:p>
                      <a:pPr algn="ctr">
                        <a:lnSpc>
                          <a:spcPct val="115000"/>
                        </a:lnSpc>
                        <a:spcAft>
                          <a:spcPts val="0"/>
                        </a:spcAft>
                      </a:pPr>
                      <a:endParaRPr lang="fr-FR" sz="1400" baseline="0" dirty="0" smtClean="0">
                        <a:effectLst/>
                      </a:endParaRPr>
                    </a:p>
                    <a:p>
                      <a:pPr algn="ctr">
                        <a:lnSpc>
                          <a:spcPct val="115000"/>
                        </a:lnSpc>
                        <a:spcAft>
                          <a:spcPts val="0"/>
                        </a:spcAft>
                      </a:pPr>
                      <a:r>
                        <a:rPr lang="fr-FR" sz="1400" baseline="0" dirty="0" smtClean="0">
                          <a:effectLst/>
                        </a:rPr>
                        <a:t>JEU PEF N°8 : Protocole de la célébration de but</a:t>
                      </a:r>
                    </a:p>
                    <a:p>
                      <a:pPr algn="ctr">
                        <a:lnSpc>
                          <a:spcPct val="115000"/>
                        </a:lnSpc>
                        <a:spcAft>
                          <a:spcPts val="0"/>
                        </a:spcAft>
                      </a:pPr>
                      <a:endParaRPr lang="fr-FR" sz="1400" baseline="0" dirty="0" smtClean="0">
                        <a:effectLst/>
                      </a:endParaRPr>
                    </a:p>
                    <a:p>
                      <a:pPr algn="ctr">
                        <a:lnSpc>
                          <a:spcPct val="115000"/>
                        </a:lnSpc>
                        <a:spcAft>
                          <a:spcPts val="0"/>
                        </a:spcAft>
                      </a:pPr>
                      <a:r>
                        <a:rPr lang="fr-FR" sz="1400" baseline="0" dirty="0" smtClean="0">
                          <a:effectLst/>
                        </a:rPr>
                        <a:t>JEU PEF N°9 : le Multi buts du Fair-</a:t>
                      </a:r>
                    </a:p>
                    <a:p>
                      <a:pPr algn="ctr">
                        <a:lnSpc>
                          <a:spcPct val="115000"/>
                        </a:lnSpc>
                        <a:spcAft>
                          <a:spcPts val="0"/>
                        </a:spcAft>
                      </a:pPr>
                      <a:r>
                        <a:rPr lang="fr-FR" sz="1400" baseline="0" dirty="0" smtClean="0">
                          <a:effectLst/>
                        </a:rPr>
                        <a:t>Play</a:t>
                      </a:r>
                    </a:p>
                    <a:p>
                      <a:pPr algn="ctr">
                        <a:lnSpc>
                          <a:spcPct val="115000"/>
                        </a:lnSpc>
                        <a:spcAft>
                          <a:spcPts val="0"/>
                        </a:spcAft>
                      </a:pPr>
                      <a:endParaRPr lang="fr-FR" sz="1400" baseline="0" dirty="0" smtClean="0">
                        <a:effectLst/>
                      </a:endParaRPr>
                    </a:p>
                    <a:p>
                      <a:pPr algn="ctr">
                        <a:lnSpc>
                          <a:spcPct val="115000"/>
                        </a:lnSpc>
                        <a:spcAft>
                          <a:spcPts val="0"/>
                        </a:spcAft>
                      </a:pPr>
                      <a:endParaRPr lang="fr-FR" sz="1400" baseline="0" dirty="0" smtClean="0">
                        <a:effectLst/>
                      </a:endParaRPr>
                    </a:p>
                    <a:p>
                      <a:pPr algn="ctr">
                        <a:lnSpc>
                          <a:spcPct val="115000"/>
                        </a:lnSpc>
                        <a:spcAft>
                          <a:spcPts val="0"/>
                        </a:spcAft>
                      </a:pPr>
                      <a:endParaRPr lang="fr-FR" sz="1400" baseline="0" dirty="0" smtClean="0">
                        <a:effectLst/>
                      </a:endParaRPr>
                    </a:p>
                    <a:p>
                      <a:pPr algn="ctr">
                        <a:lnSpc>
                          <a:spcPct val="115000"/>
                        </a:lnSpc>
                        <a:spcAft>
                          <a:spcPts val="0"/>
                        </a:spcAft>
                      </a:pPr>
                      <a:r>
                        <a:rPr lang="fr-FR" sz="1400" baseline="0" dirty="0" smtClean="0">
                          <a:effectLst/>
                        </a:rPr>
                        <a:t>JEU PEF N°10: Tir au bonus</a:t>
                      </a:r>
                    </a:p>
                    <a:p>
                      <a:pPr algn="ctr">
                        <a:lnSpc>
                          <a:spcPct val="115000"/>
                        </a:lnSpc>
                        <a:spcAft>
                          <a:spcPts val="0"/>
                        </a:spcAft>
                      </a:pPr>
                      <a:endParaRPr lang="fr-FR" sz="1400" baseline="0" dirty="0" smtClean="0">
                        <a:effectLst/>
                      </a:endParaRPr>
                    </a:p>
                    <a:p>
                      <a:pPr algn="ctr">
                        <a:lnSpc>
                          <a:spcPct val="115000"/>
                        </a:lnSpc>
                        <a:spcAft>
                          <a:spcPts val="0"/>
                        </a:spcAft>
                      </a:pPr>
                      <a:endParaRPr lang="fr-FR" sz="1400" baseline="0" dirty="0" smtClean="0">
                        <a:effectLst/>
                      </a:endParaRPr>
                    </a:p>
                    <a:p>
                      <a:pPr algn="ctr">
                        <a:lnSpc>
                          <a:spcPct val="115000"/>
                        </a:lnSpc>
                        <a:spcAft>
                          <a:spcPts val="0"/>
                        </a:spcAft>
                      </a:pPr>
                      <a:endParaRPr lang="fr-FR" sz="1400" dirty="0" smtClean="0">
                        <a:effectLst/>
                      </a:endParaRPr>
                    </a:p>
                    <a:p>
                      <a:pPr algn="ctr">
                        <a:lnSpc>
                          <a:spcPct val="115000"/>
                        </a:lnSpc>
                        <a:spcAft>
                          <a:spcPts val="0"/>
                        </a:spcAft>
                      </a:pP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119044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22238"/>
            <a:ext cx="10972800" cy="1143000"/>
          </a:xfrm>
        </p:spPr>
        <p:txBody>
          <a:bodyPr/>
          <a:lstStyle/>
          <a:p>
            <a:pPr algn="ctr"/>
            <a:r>
              <a:rPr lang="fr-FR" sz="3600" dirty="0" smtClean="0">
                <a:solidFill>
                  <a:schemeClr val="accent6">
                    <a:lumMod val="60000"/>
                    <a:lumOff val="40000"/>
                  </a:schemeClr>
                </a:solidFill>
                <a:latin typeface="Tw Cen MT" panose="020B0602020104020603" pitchFamily="34" charset="0"/>
              </a:rPr>
              <a:t>6. COMMENT ORGANISER UN PLATEAU ?</a:t>
            </a:r>
            <a:endParaRPr lang="fr-FR" sz="3600" dirty="0">
              <a:solidFill>
                <a:schemeClr val="accent6">
                  <a:lumMod val="60000"/>
                  <a:lumOff val="40000"/>
                </a:schemeClr>
              </a:solidFill>
              <a:latin typeface="Tw Cen MT" panose="020B0602020104020603" pitchFamily="34" charset="0"/>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520758032"/>
              </p:ext>
            </p:extLst>
          </p:nvPr>
        </p:nvGraphicFramePr>
        <p:xfrm>
          <a:off x="336868" y="1139652"/>
          <a:ext cx="5440680" cy="1059336"/>
        </p:xfrm>
        <a:graphic>
          <a:graphicData uri="http://schemas.openxmlformats.org/drawingml/2006/table">
            <a:tbl>
              <a:tblPr firstRow="1" firstCol="1" bandRow="1"/>
              <a:tblGrid>
                <a:gridCol w="5440680"/>
              </a:tblGrid>
              <a:tr h="224708">
                <a:tc>
                  <a:txBody>
                    <a:bodyPr/>
                    <a:lstStyle/>
                    <a:p>
                      <a:pPr marL="457200" algn="ctr">
                        <a:spcAft>
                          <a:spcPts val="0"/>
                        </a:spcAft>
                      </a:pPr>
                      <a:r>
                        <a:rPr lang="fr-FR" sz="1400" b="1" dirty="0">
                          <a:solidFill>
                            <a:srgbClr val="FFFFFF"/>
                          </a:solidFill>
                          <a:effectLst/>
                          <a:latin typeface="Myriad Pro"/>
                          <a:ea typeface="Calibri" panose="020F0502020204030204" pitchFamily="34" charset="0"/>
                          <a:cs typeface="Times New Roman" panose="02020603050405020304" pitchFamily="18" charset="0"/>
                        </a:rPr>
                        <a:t>J-3 à J-1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47E"/>
                    </a:solidFill>
                  </a:tcPr>
                </a:tc>
              </a:tr>
              <a:tr h="208657">
                <a:tc>
                  <a:txBody>
                    <a:bodyPr/>
                    <a:lstStyle/>
                    <a:p>
                      <a:pPr marL="457200" algn="ctr">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Déterminer le responsable du plateau</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r h="208657">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Déterminer la personne responsable de l’accueil des équipes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57">
                <a:tc>
                  <a:txBody>
                    <a:bodyPr/>
                    <a:lstStyle/>
                    <a:p>
                      <a:pPr marL="457200" algn="ctr">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Prévoir un goûter par équipe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EB"/>
                    </a:solidFill>
                  </a:tcPr>
                </a:tc>
              </a:tr>
              <a:tr h="208657">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Prévoir le marquage et l’équipement des terrains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9</a:t>
            </a:fld>
            <a:endParaRPr lang="fr-FR" altLang="fr-FR" dirty="0"/>
          </a:p>
        </p:txBody>
      </p:sp>
      <p:sp>
        <p:nvSpPr>
          <p:cNvPr id="10" name="ZoneTexte 9">
            <a:hlinkClick r:id="rId2" action="ppaction://hlinksldjump"/>
          </p:cNvPr>
          <p:cNvSpPr txBox="1"/>
          <p:nvPr/>
        </p:nvSpPr>
        <p:spPr>
          <a:xfrm>
            <a:off x="9683750" y="5688450"/>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graphicFrame>
        <p:nvGraphicFramePr>
          <p:cNvPr id="8" name="Tableau 7"/>
          <p:cNvGraphicFramePr>
            <a:graphicFrameLocks noGrp="1"/>
          </p:cNvGraphicFramePr>
          <p:nvPr>
            <p:extLst>
              <p:ext uri="{D42A27DB-BD31-4B8C-83A1-F6EECF244321}">
                <p14:modId xmlns:p14="http://schemas.microsoft.com/office/powerpoint/2010/main" val="2789721068"/>
              </p:ext>
            </p:extLst>
          </p:nvPr>
        </p:nvGraphicFramePr>
        <p:xfrm>
          <a:off x="336868" y="2209578"/>
          <a:ext cx="5440680" cy="2440083"/>
        </p:xfrm>
        <a:graphic>
          <a:graphicData uri="http://schemas.openxmlformats.org/drawingml/2006/table">
            <a:tbl>
              <a:tblPr firstRow="1" firstCol="1" bandRow="1"/>
              <a:tblGrid>
                <a:gridCol w="5440680"/>
              </a:tblGrid>
              <a:tr h="232106">
                <a:tc>
                  <a:txBody>
                    <a:bodyPr/>
                    <a:lstStyle/>
                    <a:p>
                      <a:pPr marL="457200" algn="ctr">
                        <a:spcAft>
                          <a:spcPts val="0"/>
                        </a:spcAft>
                      </a:pPr>
                      <a:r>
                        <a:rPr lang="fr-FR" sz="1400" b="1" dirty="0">
                          <a:solidFill>
                            <a:srgbClr val="FFFFFF"/>
                          </a:solidFill>
                          <a:effectLst/>
                          <a:latin typeface="Myriad Pro"/>
                          <a:ea typeface="Calibri" panose="020F0502020204030204" pitchFamily="34" charset="0"/>
                          <a:cs typeface="Times New Roman" panose="02020603050405020304" pitchFamily="18" charset="0"/>
                        </a:rPr>
                        <a:t>LE JOUR J</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47E"/>
                    </a:solidFill>
                  </a:tcPr>
                </a:tc>
              </a:tr>
              <a:tr h="245331">
                <a:tc>
                  <a:txBody>
                    <a:bodyPr/>
                    <a:lstStyle/>
                    <a:p>
                      <a:pPr marL="457200" algn="ctr">
                        <a:spcAft>
                          <a:spcPts val="0"/>
                        </a:spcAft>
                      </a:pPr>
                      <a:r>
                        <a:rPr lang="fr-FR" sz="1300">
                          <a:solidFill>
                            <a:srgbClr val="5D504E"/>
                          </a:solidFill>
                          <a:effectLst/>
                          <a:latin typeface="Myriad Pro"/>
                          <a:ea typeface="Calibri" panose="020F0502020204030204" pitchFamily="34" charset="0"/>
                          <a:cs typeface="Times New Roman" panose="02020603050405020304" pitchFamily="18" charset="0"/>
                        </a:rPr>
                        <a:t>Imprimer et pré-remplir la feuille de rencontres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r h="245331">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Vérifier le traçage et équipement des terrains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31">
                <a:tc>
                  <a:txBody>
                    <a:bodyPr/>
                    <a:lstStyle/>
                    <a:p>
                      <a:pPr marL="457200" algn="ctr">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Prévoir des jeux de chasubles, des ballons et une pharmacie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EB"/>
                    </a:solidFill>
                  </a:tcPr>
                </a:tc>
              </a:tr>
              <a:tr h="245331">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Prévoir un café d’accueil pour l’encadrement et les parents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661">
                <a:tc>
                  <a:txBody>
                    <a:bodyPr/>
                    <a:lstStyle/>
                    <a:p>
                      <a:pPr marL="21590" algn="ctr">
                        <a:spcAft>
                          <a:spcPts val="0"/>
                        </a:spcAft>
                      </a:pPr>
                      <a:r>
                        <a:rPr lang="fr-FR" sz="1300">
                          <a:solidFill>
                            <a:srgbClr val="5D504E"/>
                          </a:solidFill>
                          <a:effectLst/>
                          <a:latin typeface="Myriad Pro"/>
                          <a:ea typeface="Calibri" panose="020F0502020204030204" pitchFamily="34" charset="0"/>
                          <a:cs typeface="Times New Roman" panose="02020603050405020304" pitchFamily="18" charset="0"/>
                        </a:rPr>
                        <a:t>Réunion de présentation avec les éducateurs et responsables d’équipes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EB"/>
                    </a:solidFill>
                  </a:tcPr>
                </a:tc>
              </a:tr>
              <a:tr h="245331">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Récupérer les feuilles de présence des clubs participants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661">
                <a:tc>
                  <a:txBody>
                    <a:bodyPr/>
                    <a:lstStyle/>
                    <a:p>
                      <a:pPr marL="457200" algn="ctr">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Faire signer aux responsables des équipes la feuille bilan du plateau</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EB"/>
                    </a:solidFill>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1609126954"/>
              </p:ext>
            </p:extLst>
          </p:nvPr>
        </p:nvGraphicFramePr>
        <p:xfrm>
          <a:off x="5777548" y="1129062"/>
          <a:ext cx="5440680" cy="1657350"/>
        </p:xfrm>
        <a:graphic>
          <a:graphicData uri="http://schemas.openxmlformats.org/drawingml/2006/table">
            <a:tbl>
              <a:tblPr firstRow="1" firstCol="1" bandRow="1"/>
              <a:tblGrid>
                <a:gridCol w="5440680"/>
              </a:tblGrid>
              <a:tr h="0">
                <a:tc>
                  <a:txBody>
                    <a:bodyPr/>
                    <a:lstStyle/>
                    <a:p>
                      <a:pPr marL="457200" algn="ctr">
                        <a:spcAft>
                          <a:spcPts val="0"/>
                        </a:spcAft>
                      </a:pPr>
                      <a:r>
                        <a:rPr lang="fr-FR" sz="1400" b="1" dirty="0">
                          <a:solidFill>
                            <a:srgbClr val="FFFFFF"/>
                          </a:solidFill>
                          <a:effectLst/>
                          <a:latin typeface="Myriad Pro"/>
                          <a:ea typeface="Calibri" panose="020F0502020204030204" pitchFamily="34" charset="0"/>
                          <a:cs typeface="Times New Roman" panose="02020603050405020304" pitchFamily="18" charset="0"/>
                        </a:rPr>
                        <a:t>PENDANT LE PLATEAU</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47E"/>
                    </a:solidFill>
                  </a:tcPr>
                </a:tc>
              </a:tr>
              <a:tr h="0">
                <a:tc>
                  <a:txBody>
                    <a:bodyPr/>
                    <a:lstStyle/>
                    <a:p>
                      <a:pPr algn="ctr">
                        <a:lnSpc>
                          <a:spcPct val="115000"/>
                        </a:lnSpc>
                        <a:spcAft>
                          <a:spcPts val="0"/>
                        </a:spcAft>
                      </a:pPr>
                      <a:r>
                        <a:rPr lang="fr-FR" sz="1300">
                          <a:solidFill>
                            <a:srgbClr val="5D504E"/>
                          </a:solidFill>
                          <a:effectLst/>
                          <a:latin typeface="Myriad Pro"/>
                          <a:ea typeface="Constantia" panose="02030602050306030303" pitchFamily="18" charset="0"/>
                          <a:cs typeface="Times New Roman" panose="02020603050405020304" pitchFamily="18" charset="0"/>
                        </a:rPr>
                        <a:t>Gérer les matches et le jeu (chronomètre)</a:t>
                      </a:r>
                      <a:endParaRPr lang="fr-FR" sz="1100">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r h="0">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Coordonner les rotations suivant le programme</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ctr">
                        <a:spcAft>
                          <a:spcPts val="0"/>
                        </a:spcAft>
                      </a:pPr>
                      <a:r>
                        <a:rPr lang="fr-FR" sz="1400">
                          <a:solidFill>
                            <a:srgbClr val="5D504E"/>
                          </a:solidFill>
                          <a:effectLst/>
                          <a:latin typeface="Myriad Pro"/>
                          <a:ea typeface="Calibri" panose="020F0502020204030204" pitchFamily="34" charset="0"/>
                          <a:cs typeface="Times New Roman" panose="02020603050405020304" pitchFamily="18" charset="0"/>
                        </a:rPr>
                        <a:t>Surveillance au bon déroulement du plateau</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EB"/>
                    </a:solidFill>
                  </a:tcPr>
                </a:tc>
              </a:tr>
              <a:tr h="0">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Installer les parents derrière la main courante</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ctr">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Etre attentif au comportement des adultes au bord des terrains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r h="0">
                <a:tc>
                  <a:txBody>
                    <a:bodyPr/>
                    <a:lstStyle/>
                    <a:p>
                      <a:pPr marL="180340" algn="just">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Réunion de présentation avec les éducateurs et responsables d’équipes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200" dirty="0">
                          <a:solidFill>
                            <a:srgbClr val="5D504E"/>
                          </a:solidFill>
                          <a:effectLst/>
                          <a:latin typeface="Myriad Pro"/>
                          <a:ea typeface="Constantia" panose="02030602050306030303" pitchFamily="18" charset="0"/>
                          <a:cs typeface="Times New Roman" panose="02020603050405020304" pitchFamily="18" charset="0"/>
                        </a:rPr>
                        <a:t>Faire respecter le protocole de fin de match (se serrer ou se "</a:t>
                      </a:r>
                      <a:r>
                        <a:rPr lang="fr-FR" sz="1200" dirty="0" err="1">
                          <a:solidFill>
                            <a:srgbClr val="5D504E"/>
                          </a:solidFill>
                          <a:effectLst/>
                          <a:latin typeface="Myriad Pro"/>
                          <a:ea typeface="Constantia" panose="02030602050306030303" pitchFamily="18" charset="0"/>
                          <a:cs typeface="Times New Roman" panose="02020603050405020304" pitchFamily="18" charset="0"/>
                        </a:rPr>
                        <a:t>checker</a:t>
                      </a:r>
                      <a:r>
                        <a:rPr lang="fr-FR" sz="1200" dirty="0">
                          <a:solidFill>
                            <a:srgbClr val="5D504E"/>
                          </a:solidFill>
                          <a:effectLst/>
                          <a:latin typeface="Myriad Pro"/>
                          <a:ea typeface="Constantia" panose="02030602050306030303" pitchFamily="18" charset="0"/>
                          <a:cs typeface="Times New Roman" panose="02020603050405020304" pitchFamily="18" charset="0"/>
                        </a:rPr>
                        <a:t>" la main)</a:t>
                      </a:r>
                      <a:endParaRPr lang="fr-FR" sz="1100" dirty="0">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1108080208"/>
              </p:ext>
            </p:extLst>
          </p:nvPr>
        </p:nvGraphicFramePr>
        <p:xfrm>
          <a:off x="5777548" y="3248342"/>
          <a:ext cx="5440680" cy="1401318"/>
        </p:xfrm>
        <a:graphic>
          <a:graphicData uri="http://schemas.openxmlformats.org/drawingml/2006/table">
            <a:tbl>
              <a:tblPr firstRow="1" firstCol="1" bandRow="1"/>
              <a:tblGrid>
                <a:gridCol w="5440680"/>
              </a:tblGrid>
              <a:tr h="0">
                <a:tc>
                  <a:txBody>
                    <a:bodyPr/>
                    <a:lstStyle/>
                    <a:p>
                      <a:pPr marL="457200" algn="ctr">
                        <a:spcAft>
                          <a:spcPts val="0"/>
                        </a:spcAft>
                      </a:pPr>
                      <a:r>
                        <a:rPr lang="fr-FR" sz="1400" b="1" dirty="0">
                          <a:solidFill>
                            <a:srgbClr val="FFFFFF"/>
                          </a:solidFill>
                          <a:effectLst/>
                          <a:latin typeface="Myriad Pro"/>
                          <a:ea typeface="Calibri" panose="020F0502020204030204" pitchFamily="34" charset="0"/>
                          <a:cs typeface="Times New Roman" panose="02020603050405020304" pitchFamily="18" charset="0"/>
                        </a:rPr>
                        <a:t>APRES LE PLATEAU</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47E"/>
                    </a:solidFill>
                  </a:tcPr>
                </a:tc>
              </a:tr>
              <a:tr h="0">
                <a:tc>
                  <a:txBody>
                    <a:bodyPr/>
                    <a:lstStyle/>
                    <a:p>
                      <a:pPr algn="ctr">
                        <a:lnSpc>
                          <a:spcPct val="115000"/>
                        </a:lnSpc>
                        <a:spcAft>
                          <a:spcPts val="0"/>
                        </a:spcAft>
                      </a:pPr>
                      <a:r>
                        <a:rPr lang="fr-FR" sz="1300">
                          <a:solidFill>
                            <a:srgbClr val="5D504E"/>
                          </a:solidFill>
                          <a:effectLst/>
                          <a:latin typeface="Myriad Pro"/>
                          <a:ea typeface="Constantia" panose="02030602050306030303" pitchFamily="18" charset="0"/>
                          <a:cs typeface="Times New Roman" panose="02020603050405020304" pitchFamily="18" charset="0"/>
                        </a:rPr>
                        <a:t>Ranger les équipements sportifs</a:t>
                      </a:r>
                      <a:endParaRPr lang="fr-FR" sz="1100">
                        <a:effectLst/>
                        <a:latin typeface="Constantia" panose="02030602050306030303" pitchFamily="18" charset="0"/>
                        <a:ea typeface="Constantia" panose="020306020503060303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2D8"/>
                    </a:solidFill>
                  </a:tcPr>
                </a:tc>
              </a:tr>
              <a:tr h="0">
                <a:tc>
                  <a:txBody>
                    <a:bodyPr/>
                    <a:lstStyle/>
                    <a:p>
                      <a:pPr marL="457200" algn="ctr">
                        <a:spcAft>
                          <a:spcPts val="0"/>
                        </a:spcAft>
                      </a:pPr>
                      <a:r>
                        <a:rPr lang="fr-FR" sz="1300" dirty="0">
                          <a:solidFill>
                            <a:schemeClr val="bg1"/>
                          </a:solidFill>
                          <a:effectLst/>
                          <a:latin typeface="Myriad Pro"/>
                          <a:ea typeface="Calibri" panose="020F0502020204030204" pitchFamily="34" charset="0"/>
                          <a:cs typeface="Times New Roman" panose="02020603050405020304" pitchFamily="18" charset="0"/>
                        </a:rPr>
                        <a:t>Accompagner les équipes au goûter</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ctr">
                        <a:spcAft>
                          <a:spcPts val="0"/>
                        </a:spcAft>
                      </a:pPr>
                      <a:r>
                        <a:rPr lang="fr-FR" sz="1200" dirty="0">
                          <a:solidFill>
                            <a:srgbClr val="5D504E"/>
                          </a:solidFill>
                          <a:effectLst/>
                          <a:latin typeface="Myriad Pro"/>
                          <a:ea typeface="Calibri" panose="020F0502020204030204" pitchFamily="34" charset="0"/>
                          <a:cs typeface="Times New Roman" panose="02020603050405020304" pitchFamily="18" charset="0"/>
                        </a:rPr>
                        <a:t>Envoyer au District les documents administratifs (feuilles de bilan et de présence)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spcAft>
                          <a:spcPts val="0"/>
                        </a:spcAft>
                      </a:pPr>
                      <a:r>
                        <a:rPr lang="fr-FR" sz="1300" dirty="0">
                          <a:solidFill>
                            <a:srgbClr val="5D504E"/>
                          </a:solidFill>
                          <a:effectLst/>
                          <a:latin typeface="Myriad Pro"/>
                          <a:ea typeface="Calibri" panose="020F0502020204030204" pitchFamily="34" charset="0"/>
                          <a:cs typeface="Times New Roman" panose="02020603050405020304" pitchFamily="18" charset="0"/>
                        </a:rPr>
                        <a:t>(vous pouvez l’envoyer par mail à l’adresse suivante : </a:t>
                      </a:r>
                      <a:r>
                        <a:rPr lang="fr-FR" sz="1300" u="sng" dirty="0">
                          <a:solidFill>
                            <a:srgbClr val="0000CC"/>
                          </a:solidFill>
                          <a:effectLst/>
                          <a:latin typeface="Myriad Pro"/>
                          <a:ea typeface="Calibri" panose="020F0502020204030204" pitchFamily="34" charset="0"/>
                          <a:cs typeface="Times New Roman" panose="02020603050405020304" pitchFamily="18" charset="0"/>
                          <a:hlinkClick r:id="rId3"/>
                        </a:rPr>
                        <a:t>pmicheau@aude.fff.fr</a:t>
                      </a:r>
                      <a:r>
                        <a:rPr lang="fr-FR" sz="1300" dirty="0">
                          <a:solidFill>
                            <a:srgbClr val="5D504E"/>
                          </a:solidFill>
                          <a:effectLst/>
                          <a:latin typeface="Myriad Pro"/>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EB"/>
                    </a:solidFill>
                  </a:tcPr>
                </a:tc>
              </a:tr>
            </a:tbl>
          </a:graphicData>
        </a:graphic>
      </p:graphicFrame>
      <p:pic>
        <p:nvPicPr>
          <p:cNvPr id="3074" name="Image 1"/>
          <p:cNvPicPr>
            <a:picLocks noChangeAspect="1" noChangeArrowheads="1"/>
          </p:cNvPicPr>
          <p:nvPr/>
        </p:nvPicPr>
        <p:blipFill>
          <a:blip>
            <a:extLst>
              <a:ext uri="{28A0092B-C50C-407E-A947-70E740481C1C}">
                <a14:useLocalDpi xmlns:a14="http://schemas.microsoft.com/office/drawing/2010/main" val="0"/>
              </a:ext>
            </a:extLst>
          </a:blip>
          <a:srcRect l="53305" t="23936" r="2213" b="17371"/>
          <a:stretch>
            <a:fillRect/>
          </a:stretch>
        </p:blipFill>
        <p:spPr bwMode="auto">
          <a:xfrm>
            <a:off x="4648835" y="4764087"/>
            <a:ext cx="2257425" cy="15049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rrowheads="1"/>
          </p:cNvSpPr>
          <p:nvPr/>
        </p:nvSpPr>
        <p:spPr bwMode="auto">
          <a:xfrm>
            <a:off x="5965825" y="11961813"/>
            <a:ext cx="2638425" cy="163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lnSpc>
                <a:spcPct val="115000"/>
              </a:lnSpc>
              <a:spcAft>
                <a:spcPts val="1000"/>
              </a:spcAft>
            </a:pPr>
            <a:endParaRPr lang="fr-FR" sz="1100">
              <a:effectLst/>
              <a:latin typeface="Constantia" panose="02030602050306030303" pitchFamily="18" charset="0"/>
              <a:ea typeface="Constantia" panose="02030602050306030303" pitchFamily="18" charset="0"/>
              <a:cs typeface="Times New Roman" panose="02020603050405020304" pitchFamily="18" charset="0"/>
            </a:endParaRPr>
          </a:p>
        </p:txBody>
      </p:sp>
      <p:sp>
        <p:nvSpPr>
          <p:cNvPr id="15" name="Rectangle 4"/>
          <p:cNvSpPr>
            <a:spLocks noChangeArrowheads="1"/>
          </p:cNvSpPr>
          <p:nvPr/>
        </p:nvSpPr>
        <p:spPr bwMode="auto">
          <a:xfrm>
            <a:off x="3832225" y="36195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6" name="Rectangle 5"/>
          <p:cNvSpPr>
            <a:spLocks noChangeArrowheads="1"/>
          </p:cNvSpPr>
          <p:nvPr/>
        </p:nvSpPr>
        <p:spPr bwMode="auto">
          <a:xfrm>
            <a:off x="3832225"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364835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1" id="{674B3EA4-62FD-4397-A7D6-81E543D72F1A}" vid="{9EC312EB-E660-49ED-95DB-C215C64118AB}"/>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Modèle Presentation District</Template>
  <TotalTime>635</TotalTime>
  <Words>1774</Words>
  <Application>Microsoft Office PowerPoint</Application>
  <PresentationFormat>Grand écran</PresentationFormat>
  <Paragraphs>484</Paragraphs>
  <Slides>24</Slides>
  <Notes>0</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37" baseType="lpstr">
      <vt:lpstr>ＭＳ Ｐゴシック</vt:lpstr>
      <vt:lpstr>ＭＳ Ｐゴシック</vt:lpstr>
      <vt:lpstr>Arial</vt:lpstr>
      <vt:lpstr>Bell MT</vt:lpstr>
      <vt:lpstr>Calibri</vt:lpstr>
      <vt:lpstr>Constantia</vt:lpstr>
      <vt:lpstr>Courier New</vt:lpstr>
      <vt:lpstr>Myriad Pro</vt:lpstr>
      <vt:lpstr>Times New Roman</vt:lpstr>
      <vt:lpstr>Tw Cen MT</vt:lpstr>
      <vt:lpstr>Wingdings</vt:lpstr>
      <vt:lpstr>Thème Office</vt:lpstr>
      <vt:lpstr>Document</vt:lpstr>
      <vt:lpstr>Présentation PowerPoint</vt:lpstr>
      <vt:lpstr>SOMMAIRE GUIDE DE LA SAISON U7 :</vt:lpstr>
      <vt:lpstr>LA RENTRÉE DU FOOT</vt:lpstr>
      <vt:lpstr>2. plateaux</vt:lpstr>
      <vt:lpstr>2. PLATEAUX</vt:lpstr>
      <vt:lpstr>3. LA PRATIQUE EN U7</vt:lpstr>
      <vt:lpstr>4. PHILOSOPHIE ET OBJECTIFS DES PLATEAUX</vt:lpstr>
      <vt:lpstr> 5. LES JEUX PROPOSES LORS DES PLATEAUX </vt:lpstr>
      <vt:lpstr>6. COMMENT ORGANISER UN PLATEAU ?</vt:lpstr>
      <vt:lpstr>7.PARTICIPATION A UN PLATEAU</vt:lpstr>
      <vt:lpstr>8. LES LOIS DU JEU</vt:lpstr>
      <vt:lpstr>9. DOCUMENTS POUR LES PLATEAUX</vt:lpstr>
      <vt:lpstr> </vt:lpstr>
      <vt:lpstr> </vt:lpstr>
      <vt:lpstr> </vt:lpstr>
      <vt:lpstr>10. FESTI-FOOT</vt:lpstr>
      <vt:lpstr>11.L’INTERCLUB</vt:lpstr>
      <vt:lpstr>11. L’INTERCLUB</vt:lpstr>
      <vt:lpstr>12. NOËL SOLIDAIRE</vt:lpstr>
      <vt:lpstr>14.FORMATION MODULE U7</vt:lpstr>
      <vt:lpstr>14.COMMENT S’INSCRIRE A UNE FORMATION ?</vt:lpstr>
      <vt:lpstr>14.COMMENT S’INSCRIRE A UNE FORMATION ?</vt:lpstr>
      <vt:lpstr>15.PAGES ET RESEAUX SOCIAUX</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MICHEAU PIERRE</cp:lastModifiedBy>
  <cp:revision>120</cp:revision>
  <cp:lastPrinted>2015-01-21T13:12:26Z</cp:lastPrinted>
  <dcterms:created xsi:type="dcterms:W3CDTF">2018-03-06T13:09:58Z</dcterms:created>
  <dcterms:modified xsi:type="dcterms:W3CDTF">2018-09-18T12:31:20Z</dcterms:modified>
</cp:coreProperties>
</file>

<file path=userCustomization/customUI.xml><?xml version="1.0" encoding="utf-8"?>
<mso:customUI xmlns:mso="http://schemas.microsoft.com/office/2006/01/customui">
  <mso:ribbon>
    <mso:qat>
      <mso:documentControls>
        <mso:control idQ="mso:ObjectSizeAndPositionDialog" visible="true"/>
      </mso:documentControls>
    </mso:qat>
  </mso:ribbon>
</mso:customUI>
</file>